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D00"/>
    <a:srgbClr val="EE7C09"/>
    <a:srgbClr val="FF8600"/>
    <a:srgbClr val="FF9300"/>
    <a:srgbClr val="9437FF"/>
    <a:srgbClr val="FF40FF"/>
    <a:srgbClr val="D883FF"/>
    <a:srgbClr val="00FA00"/>
    <a:srgbClr val="00FB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>
        <p:scale>
          <a:sx n="134" d="100"/>
          <a:sy n="134" d="100"/>
        </p:scale>
        <p:origin x="2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2615F-8835-4C47-A71E-2A100F0A5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9AC8CD-5671-AC4F-BC53-41033B1EB5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E015D-7040-5D4C-8552-4C22BAC67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3F6-08FC-454C-AD56-3F657D26C26B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FFF8C-53FE-0844-AA8C-922EA6930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15157-676B-094F-943C-15AF18EF2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748-494A-004C-BBEE-90B5AFD5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72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E03AD-550C-5742-9062-6AF8F804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092B6E-5647-604A-9B57-677144BFB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79805-A099-D548-8B8B-C9CFB70BE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3F6-08FC-454C-AD56-3F657D26C26B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5361A-7665-3549-BAC0-FF1126F2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EBB16-41E7-8641-9672-38AC0C50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748-494A-004C-BBEE-90B5AFD5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6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8406E2-4FD4-4945-82F2-671E85D563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A18568-13C0-684C-AB69-8B99F074A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2FF9F-0DD0-0049-9A93-9350A6C8F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3F6-08FC-454C-AD56-3F657D26C26B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3682F-09D2-974E-85E5-553316523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8362C-BB20-914E-A404-E4263248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748-494A-004C-BBEE-90B5AFD5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90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25FED-EF32-DE41-8271-E9E969D3B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259D5-019C-914D-BDF7-92528A840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EA5C0-A16B-9C40-A1E6-D505C8154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3F6-08FC-454C-AD56-3F657D26C26B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9F968-7FF8-7849-8C60-800431BF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84996-A678-D543-A8E6-646C4D572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748-494A-004C-BBEE-90B5AFD5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58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6EF56-943D-2240-B4D4-D2D7F61F9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9AD61-8B01-F841-B3A9-6C19D5364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E9465-A795-934F-9B1F-C27B91102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3F6-08FC-454C-AD56-3F657D26C26B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73B7B-2009-F046-BE7B-FF1E66BC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980ED-6D17-9147-8B65-20D57985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748-494A-004C-BBEE-90B5AFD5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36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14406-046C-5442-8B73-BC866C64F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09D9-2BDC-4E44-B40E-956F1FD258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F520E-6AD2-A348-9F43-28B80FE04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90576-A41A-E040-B521-68FEADC3C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3F6-08FC-454C-AD56-3F657D26C26B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BD0FD-87E3-E74F-AD00-8721F7145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5D8F4-D93D-884D-BAE7-BC4947BFA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748-494A-004C-BBEE-90B5AFD5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18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F97CC-7492-5849-A86F-8B8C3619E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DC692-0BD7-5347-8219-383523395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C9E6E-75BB-E443-87F3-8D03B6A40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9D8183-6467-1642-8627-EFFDB788E1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45B48-8FE2-EF4A-A486-4C53527252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9DEED6-30BC-1C4F-81A6-E761BB064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3F6-08FC-454C-AD56-3F657D26C26B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52D7E0-DC0E-5E4E-8C3C-5AE25584B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3A503D-EB3A-384A-9134-3A1DF814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748-494A-004C-BBEE-90B5AFD5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27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16B12-E8B7-5E45-A235-864868E78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925F62-5D54-1F4B-9E52-B4571454B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3F6-08FC-454C-AD56-3F657D26C26B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242B0-35E9-2D4F-AD58-6351C8CCA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25766-68DC-584C-B4DB-FCF6F3715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748-494A-004C-BBEE-90B5AFD5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15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3B8705-4D94-A94A-BBA8-712F2A919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3F6-08FC-454C-AD56-3F657D26C26B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2E2F38-5167-614C-A4BF-85AC7EC01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A9046-86DF-C443-B48C-7906F7DDE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748-494A-004C-BBEE-90B5AFD5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50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B72E0-8972-3647-ACF3-B7FC9B5B1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53F95-0FAD-A149-8D34-0C8131226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34720-7C9C-9346-909C-8FAB3B42C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6E7ACE-683D-E045-9F36-CBCF08E0B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3F6-08FC-454C-AD56-3F657D26C26B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A992A-8E8F-6145-8492-219A30E93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E4B43-42C4-844B-BA10-73B09C02A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748-494A-004C-BBEE-90B5AFD5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55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92B83-8BBD-DC4D-95C1-93C13AF45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08A3D3-7AAB-B344-9720-85018D115B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E11D3-748E-7148-80EA-0A33889EDD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729E15-3FDA-FF40-BE28-3767CFF1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3F6-08FC-454C-AD56-3F657D26C26B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24A17-E53B-D240-9200-7589180D7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F83AE-8ABF-2B46-9C53-73BE72774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748-494A-004C-BBEE-90B5AFD5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4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70BF01-9809-BA42-A471-3031A4E3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73F2A-4B6E-034C-9C17-C776708CD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EAC3F-9026-8047-B30E-6259205DA7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F93F6-08FC-454C-AD56-3F657D26C26B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2C15A-B2B2-E648-B88B-477882FC6F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99144-4B13-5E4D-BF06-6D2C3A7E2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B6748-494A-004C-BBEE-90B5AFD5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2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E7E7B5-50C1-0346-ACB2-C08D634F9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475" y="0"/>
            <a:ext cx="5301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35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C54703-3445-CE4D-9F07-D501A5146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169" y="0"/>
            <a:ext cx="5289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93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859293-84A9-1544-8F94-E478F6E05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078" y="0"/>
            <a:ext cx="48198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20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342939B5-2101-134F-B604-5C95B913A698}"/>
              </a:ext>
            </a:extLst>
          </p:cNvPr>
          <p:cNvGrpSpPr/>
          <p:nvPr/>
        </p:nvGrpSpPr>
        <p:grpSpPr>
          <a:xfrm>
            <a:off x="761998" y="343913"/>
            <a:ext cx="9681302" cy="3754238"/>
            <a:chOff x="761998" y="343913"/>
            <a:chExt cx="9681302" cy="3754238"/>
          </a:xfrm>
        </p:grpSpPr>
        <p:pic>
          <p:nvPicPr>
            <p:cNvPr id="1026" name="Picture 2" descr="Api - Free ui icons">
              <a:extLst>
                <a:ext uri="{FF2B5EF4-FFF2-40B4-BE49-F238E27FC236}">
                  <a16:creationId xmlns:a16="http://schemas.microsoft.com/office/drawing/2014/main" id="{34A6F399-0B83-4745-AA1A-4BC455226D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147" y="778474"/>
              <a:ext cx="778477" cy="778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74430D-1AAC-BD49-B8BC-16895EED058E}"/>
                </a:ext>
              </a:extLst>
            </p:cNvPr>
            <p:cNvSpPr txBox="1"/>
            <p:nvPr/>
          </p:nvSpPr>
          <p:spPr>
            <a:xfrm>
              <a:off x="847903" y="1694790"/>
              <a:ext cx="1274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Framework API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9475D9-BAB8-334F-9D4C-3F07314EC907}"/>
                </a:ext>
              </a:extLst>
            </p:cNvPr>
            <p:cNvSpPr txBox="1"/>
            <p:nvPr/>
          </p:nvSpPr>
          <p:spPr>
            <a:xfrm>
              <a:off x="1809931" y="2071989"/>
              <a:ext cx="16965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Program Analysis &amp; API Usage Extraction</a:t>
              </a:r>
            </a:p>
          </p:txBody>
        </p:sp>
        <p:pic>
          <p:nvPicPr>
            <p:cNvPr id="1038" name="Picture 14" descr="GitHub">
              <a:extLst>
                <a:ext uri="{FF2B5EF4-FFF2-40B4-BE49-F238E27FC236}">
                  <a16:creationId xmlns:a16="http://schemas.microsoft.com/office/drawing/2014/main" id="{0EDEC2AA-F70F-AE47-9021-881034728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2487" y="2576694"/>
              <a:ext cx="939800" cy="93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Bitbucket">
              <a:extLst>
                <a:ext uri="{FF2B5EF4-FFF2-40B4-BE49-F238E27FC236}">
                  <a16:creationId xmlns:a16="http://schemas.microsoft.com/office/drawing/2014/main" id="{4A719072-521A-0547-B98C-01F197DA57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464" y="2333599"/>
              <a:ext cx="1037401" cy="103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jsFiddle">
              <a:extLst>
                <a:ext uri="{FF2B5EF4-FFF2-40B4-BE49-F238E27FC236}">
                  <a16:creationId xmlns:a16="http://schemas.microsoft.com/office/drawing/2014/main" id="{4C040E5B-E0C0-E546-B2A0-CFE4361DB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021" y="3033602"/>
              <a:ext cx="939800" cy="93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1EC071-C5FF-5143-B2B8-F09587ADC12D}"/>
                </a:ext>
              </a:extLst>
            </p:cNvPr>
            <p:cNvSpPr txBox="1"/>
            <p:nvPr/>
          </p:nvSpPr>
          <p:spPr>
            <a:xfrm>
              <a:off x="761998" y="3790374"/>
              <a:ext cx="14810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Code Repositories</a:t>
              </a:r>
            </a:p>
          </p:txBody>
        </p:sp>
        <p:pic>
          <p:nvPicPr>
            <p:cNvPr id="1056" name="Picture 32" descr="Process - Free business and finance icons">
              <a:extLst>
                <a:ext uri="{FF2B5EF4-FFF2-40B4-BE49-F238E27FC236}">
                  <a16:creationId xmlns:a16="http://schemas.microsoft.com/office/drawing/2014/main" id="{FC3FC091-A8B1-524E-8149-3C04E08C9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6294" y="1909044"/>
              <a:ext cx="932286" cy="93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4046BC-D37B-F847-810A-70A4540E5C93}"/>
                </a:ext>
              </a:extLst>
            </p:cNvPr>
            <p:cNvSpPr txBox="1"/>
            <p:nvPr/>
          </p:nvSpPr>
          <p:spPr>
            <a:xfrm>
              <a:off x="5024342" y="3013179"/>
              <a:ext cx="16965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API Usage Patterns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C076E3B-1BF8-EA43-B56E-08F0126D0F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2104" y="2375187"/>
              <a:ext cx="691977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1DBF2F3-4F94-BC46-A2E8-BF0CE7F59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86962" y="343913"/>
              <a:ext cx="1016183" cy="1019599"/>
            </a:xfrm>
            <a:prstGeom prst="rect">
              <a:avLst/>
            </a:prstGeom>
          </p:spPr>
        </p:pic>
        <p:pic>
          <p:nvPicPr>
            <p:cNvPr id="30" name="Picture 32" descr="Process - Free business and finance icons">
              <a:extLst>
                <a:ext uri="{FF2B5EF4-FFF2-40B4-BE49-F238E27FC236}">
                  <a16:creationId xmlns:a16="http://schemas.microsoft.com/office/drawing/2014/main" id="{2B3A046D-F3CE-7C47-9756-CE87651EB0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8911" y="1917242"/>
              <a:ext cx="932286" cy="93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4AFDDFC-A0DC-C44A-B420-F2A32DC639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1998" y="2375187"/>
              <a:ext cx="691977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1FF3FDD-2E32-0E49-8F69-039FE17D245A}"/>
                </a:ext>
              </a:extLst>
            </p:cNvPr>
            <p:cNvCxnSpPr>
              <a:cxnSpLocks/>
            </p:cNvCxnSpPr>
            <p:nvPr/>
          </p:nvCxnSpPr>
          <p:spPr>
            <a:xfrm>
              <a:off x="7695054" y="1460011"/>
              <a:ext cx="0" cy="3518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FF0ED4F-9EFC-9843-A0C9-7E2D1DAF5F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8182" y="2375187"/>
              <a:ext cx="691977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9C7D411-DE96-F343-A25E-CAD59F8B05CC}"/>
                </a:ext>
              </a:extLst>
            </p:cNvPr>
            <p:cNvSpPr txBox="1"/>
            <p:nvPr/>
          </p:nvSpPr>
          <p:spPr>
            <a:xfrm>
              <a:off x="6996025" y="2905457"/>
              <a:ext cx="16965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Component-based Program Synthesis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D484CF7-94AF-E74C-8262-B83B1E0FD53A}"/>
                </a:ext>
              </a:extLst>
            </p:cNvPr>
            <p:cNvSpPr txBox="1"/>
            <p:nvPr/>
          </p:nvSpPr>
          <p:spPr>
            <a:xfrm>
              <a:off x="7844281" y="992381"/>
              <a:ext cx="16965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Incomplete Program Specification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E7F2DAB-7785-4040-AC1C-FD0E2AA8683D}"/>
                </a:ext>
              </a:extLst>
            </p:cNvPr>
            <p:cNvSpPr txBox="1"/>
            <p:nvPr/>
          </p:nvSpPr>
          <p:spPr>
            <a:xfrm>
              <a:off x="8746787" y="3020892"/>
              <a:ext cx="16965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Synthesized Program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7573275-B76A-9649-8A06-712651CADC44}"/>
                </a:ext>
              </a:extLst>
            </p:cNvPr>
            <p:cNvGrpSpPr/>
            <p:nvPr/>
          </p:nvGrpSpPr>
          <p:grpSpPr>
            <a:xfrm>
              <a:off x="9099911" y="2020779"/>
              <a:ext cx="881766" cy="858709"/>
              <a:chOff x="7066796" y="4818533"/>
              <a:chExt cx="881766" cy="858709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4C83544B-2E5B-FA4A-A9A0-C6CC16553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66796" y="4818533"/>
                <a:ext cx="773266" cy="776051"/>
              </a:xfrm>
              <a:prstGeom prst="rect">
                <a:avLst/>
              </a:prstGeom>
              <a:ln w="6350" cap="sq">
                <a:solidFill>
                  <a:schemeClr val="bg2">
                    <a:lumMod val="75000"/>
                  </a:scheme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AE1B3DDB-7C4F-FC48-9D24-690655ED8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21046" y="4855604"/>
                <a:ext cx="773266" cy="776051"/>
              </a:xfrm>
              <a:prstGeom prst="rect">
                <a:avLst/>
              </a:prstGeom>
              <a:ln w="6350" cap="sq">
                <a:solidFill>
                  <a:schemeClr val="bg2">
                    <a:lumMod val="75000"/>
                  </a:scheme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4837CD7A-4FBF-9B43-BCA9-FC58AF1FE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75296" y="4901191"/>
                <a:ext cx="773266" cy="776051"/>
              </a:xfrm>
              <a:prstGeom prst="rect">
                <a:avLst/>
              </a:prstGeom>
              <a:ln w="6350" cap="sq">
                <a:solidFill>
                  <a:schemeClr val="bg2">
                    <a:lumMod val="75000"/>
                  </a:scheme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sp>
          <p:nvSpPr>
            <p:cNvPr id="53" name="Bent Arrow 52">
              <a:extLst>
                <a:ext uri="{FF2B5EF4-FFF2-40B4-BE49-F238E27FC236}">
                  <a16:creationId xmlns:a16="http://schemas.microsoft.com/office/drawing/2014/main" id="{79EB82F1-B09E-C242-949D-8B294DA38C3B}"/>
                </a:ext>
              </a:extLst>
            </p:cNvPr>
            <p:cNvSpPr/>
            <p:nvPr/>
          </p:nvSpPr>
          <p:spPr>
            <a:xfrm rot="5400000" flipH="1">
              <a:off x="2655907" y="2260152"/>
              <a:ext cx="587024" cy="1877633"/>
            </a:xfrm>
            <a:prstGeom prst="bentArrow">
              <a:avLst>
                <a:gd name="adj1" fmla="val 1026"/>
                <a:gd name="adj2" fmla="val 5122"/>
                <a:gd name="adj3" fmla="val 11239"/>
                <a:gd name="adj4" fmla="val 13169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ent Arrow 53">
              <a:extLst>
                <a:ext uri="{FF2B5EF4-FFF2-40B4-BE49-F238E27FC236}">
                  <a16:creationId xmlns:a16="http://schemas.microsoft.com/office/drawing/2014/main" id="{E1EB4DC3-7B98-B848-9473-4951E6D6A160}"/>
                </a:ext>
              </a:extLst>
            </p:cNvPr>
            <p:cNvSpPr/>
            <p:nvPr/>
          </p:nvSpPr>
          <p:spPr>
            <a:xfrm rot="5400000">
              <a:off x="2647690" y="618135"/>
              <a:ext cx="587026" cy="1877633"/>
            </a:xfrm>
            <a:prstGeom prst="bentArrow">
              <a:avLst>
                <a:gd name="adj1" fmla="val 1026"/>
                <a:gd name="adj2" fmla="val 5122"/>
                <a:gd name="adj3" fmla="val 11239"/>
                <a:gd name="adj4" fmla="val 13169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B6298C2-80C0-3D4D-B62C-100CCA89B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37500" y="1694790"/>
              <a:ext cx="885979" cy="12298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946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ountry Club Meetings | Corporate Room Space Rentals">
            <a:extLst>
              <a:ext uri="{FF2B5EF4-FFF2-40B4-BE49-F238E27FC236}">
                <a16:creationId xmlns:a16="http://schemas.microsoft.com/office/drawing/2014/main" id="{A51B4086-9963-AB4E-AEE6-A9E3E91F9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4056844"/>
            <a:ext cx="1264455" cy="126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ward Icon Png Transparent Images – Free PNG Images Vector, PSD, Clipart,  Templates">
            <a:extLst>
              <a:ext uri="{FF2B5EF4-FFF2-40B4-BE49-F238E27FC236}">
                <a16:creationId xmlns:a16="http://schemas.microsoft.com/office/drawing/2014/main" id="{916EC0E4-2B45-A046-9418-C8114C2EF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828" y="2757866"/>
            <a:ext cx="671133" cy="67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con Ribbon 512*512 transprent Png Free Download - Angle, Symbol, Logo. -  CleanPNG / KissPNG">
            <a:extLst>
              <a:ext uri="{FF2B5EF4-FFF2-40B4-BE49-F238E27FC236}">
                <a16:creationId xmlns:a16="http://schemas.microsoft.com/office/drawing/2014/main" id="{CF737450-3A4B-4640-9534-4919DBF9E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523" y="1733282"/>
            <a:ext cx="723632" cy="72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638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>
            <a:extLst>
              <a:ext uri="{FF2B5EF4-FFF2-40B4-BE49-F238E27FC236}">
                <a16:creationId xmlns:a16="http://schemas.microsoft.com/office/drawing/2014/main" id="{DFE11B98-5292-3A43-BB6A-EBDC8E2AE610}"/>
              </a:ext>
            </a:extLst>
          </p:cNvPr>
          <p:cNvSpPr/>
          <p:nvPr/>
        </p:nvSpPr>
        <p:spPr>
          <a:xfrm>
            <a:off x="476519" y="736663"/>
            <a:ext cx="822960" cy="30909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2004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7BC52668-418C-8A4B-93DC-C86363A6C491}"/>
              </a:ext>
            </a:extLst>
          </p:cNvPr>
          <p:cNvSpPr/>
          <p:nvPr/>
        </p:nvSpPr>
        <p:spPr>
          <a:xfrm>
            <a:off x="1191295" y="736663"/>
            <a:ext cx="822960" cy="31089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2005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38DD38DC-2FAE-4F43-AA83-99E6B53577D6}"/>
              </a:ext>
            </a:extLst>
          </p:cNvPr>
          <p:cNvSpPr/>
          <p:nvPr/>
        </p:nvSpPr>
        <p:spPr>
          <a:xfrm>
            <a:off x="1906071" y="734860"/>
            <a:ext cx="822960" cy="31089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2006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791B7B91-33B2-C04A-8027-DFE96656D215}"/>
              </a:ext>
            </a:extLst>
          </p:cNvPr>
          <p:cNvSpPr/>
          <p:nvPr/>
        </p:nvSpPr>
        <p:spPr>
          <a:xfrm>
            <a:off x="2620847" y="733057"/>
            <a:ext cx="822960" cy="31089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2007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81BA9C06-0077-2240-A929-F4AF0409E342}"/>
              </a:ext>
            </a:extLst>
          </p:cNvPr>
          <p:cNvSpPr/>
          <p:nvPr/>
        </p:nvSpPr>
        <p:spPr>
          <a:xfrm>
            <a:off x="3335623" y="731254"/>
            <a:ext cx="822960" cy="31089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2008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656F4A21-AA08-884C-A56A-545E448E1AB6}"/>
              </a:ext>
            </a:extLst>
          </p:cNvPr>
          <p:cNvSpPr/>
          <p:nvPr/>
        </p:nvSpPr>
        <p:spPr>
          <a:xfrm>
            <a:off x="4050399" y="727005"/>
            <a:ext cx="822960" cy="31089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2009</a:t>
            </a: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B5DC958E-4F90-3C4B-B1E9-2A4464EEDE63}"/>
              </a:ext>
            </a:extLst>
          </p:cNvPr>
          <p:cNvSpPr/>
          <p:nvPr/>
        </p:nvSpPr>
        <p:spPr>
          <a:xfrm>
            <a:off x="4765175" y="724559"/>
            <a:ext cx="822960" cy="31089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2010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D644F10E-3351-C145-990C-2F1D80E5B241}"/>
              </a:ext>
            </a:extLst>
          </p:cNvPr>
          <p:cNvSpPr/>
          <p:nvPr/>
        </p:nvSpPr>
        <p:spPr>
          <a:xfrm>
            <a:off x="5479951" y="724559"/>
            <a:ext cx="822960" cy="31089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2011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215F3825-521D-E74D-8E89-F57F1C74A71C}"/>
              </a:ext>
            </a:extLst>
          </p:cNvPr>
          <p:cNvSpPr/>
          <p:nvPr/>
        </p:nvSpPr>
        <p:spPr>
          <a:xfrm>
            <a:off x="6194727" y="724559"/>
            <a:ext cx="822960" cy="31089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2012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F70FF002-41A9-7241-AB83-AE3D286C9CD5}"/>
              </a:ext>
            </a:extLst>
          </p:cNvPr>
          <p:cNvSpPr/>
          <p:nvPr/>
        </p:nvSpPr>
        <p:spPr>
          <a:xfrm>
            <a:off x="6909503" y="722113"/>
            <a:ext cx="822960" cy="31089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2013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CC9E8688-F8CF-A842-95D6-3C1FCEFF8545}"/>
              </a:ext>
            </a:extLst>
          </p:cNvPr>
          <p:cNvSpPr/>
          <p:nvPr/>
        </p:nvSpPr>
        <p:spPr>
          <a:xfrm>
            <a:off x="7624279" y="719667"/>
            <a:ext cx="822960" cy="31089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2014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930FCF0F-4EA9-1349-AF59-66A79A3A6DD6}"/>
              </a:ext>
            </a:extLst>
          </p:cNvPr>
          <p:cNvSpPr/>
          <p:nvPr/>
        </p:nvSpPr>
        <p:spPr>
          <a:xfrm>
            <a:off x="8336717" y="719667"/>
            <a:ext cx="822960" cy="31089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2015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5D09ABF4-02FC-B244-9906-451F51A6A0C3}"/>
              </a:ext>
            </a:extLst>
          </p:cNvPr>
          <p:cNvSpPr/>
          <p:nvPr/>
        </p:nvSpPr>
        <p:spPr>
          <a:xfrm>
            <a:off x="9049155" y="721981"/>
            <a:ext cx="822960" cy="31089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E015DAF-8378-8145-AE19-6EC27F4AF344}"/>
              </a:ext>
            </a:extLst>
          </p:cNvPr>
          <p:cNvSpPr/>
          <p:nvPr/>
        </p:nvSpPr>
        <p:spPr>
          <a:xfrm>
            <a:off x="204267" y="3273552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2004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03A0B1-6693-7144-B628-FC1464331956}"/>
              </a:ext>
            </a:extLst>
          </p:cNvPr>
          <p:cNvSpPr/>
          <p:nvPr/>
        </p:nvSpPr>
        <p:spPr>
          <a:xfrm>
            <a:off x="866035" y="3273552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2005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B54DCBF-77BE-B54B-A63D-A1C1B07F5C99}"/>
              </a:ext>
            </a:extLst>
          </p:cNvPr>
          <p:cNvSpPr/>
          <p:nvPr/>
        </p:nvSpPr>
        <p:spPr>
          <a:xfrm>
            <a:off x="1527803" y="3273552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2006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26376D5-5684-A143-B4D0-EA6BC9F61D4A}"/>
              </a:ext>
            </a:extLst>
          </p:cNvPr>
          <p:cNvSpPr/>
          <p:nvPr/>
        </p:nvSpPr>
        <p:spPr>
          <a:xfrm>
            <a:off x="2189571" y="3273552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2007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0911A6-6A5F-C644-8147-645DC2547E4E}"/>
              </a:ext>
            </a:extLst>
          </p:cNvPr>
          <p:cNvSpPr/>
          <p:nvPr/>
        </p:nvSpPr>
        <p:spPr>
          <a:xfrm>
            <a:off x="2852233" y="3273552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2008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5C433CC-9ECE-D54B-9254-776BF47C665B}"/>
              </a:ext>
            </a:extLst>
          </p:cNvPr>
          <p:cNvSpPr/>
          <p:nvPr/>
        </p:nvSpPr>
        <p:spPr>
          <a:xfrm>
            <a:off x="3514001" y="3273552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2009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B6C4F11-8C87-6D4E-A806-FA8580464191}"/>
              </a:ext>
            </a:extLst>
          </p:cNvPr>
          <p:cNvSpPr/>
          <p:nvPr/>
        </p:nvSpPr>
        <p:spPr>
          <a:xfrm>
            <a:off x="4175769" y="3273552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2010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ED4C4BA-F318-7A47-BBB7-59D5A1122CBA}"/>
              </a:ext>
            </a:extLst>
          </p:cNvPr>
          <p:cNvSpPr/>
          <p:nvPr/>
        </p:nvSpPr>
        <p:spPr>
          <a:xfrm>
            <a:off x="4837537" y="3273552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9ACCE38-0915-7140-BA07-A83159628B1E}"/>
              </a:ext>
            </a:extLst>
          </p:cNvPr>
          <p:cNvSpPr/>
          <p:nvPr/>
        </p:nvSpPr>
        <p:spPr>
          <a:xfrm>
            <a:off x="5499305" y="3273552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7FA29CF-BE31-2248-A3E0-8E4A9F4106D0}"/>
              </a:ext>
            </a:extLst>
          </p:cNvPr>
          <p:cNvSpPr/>
          <p:nvPr/>
        </p:nvSpPr>
        <p:spPr>
          <a:xfrm>
            <a:off x="6161073" y="3273552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385A757-7BAA-4240-AC46-04B85D544335}"/>
              </a:ext>
            </a:extLst>
          </p:cNvPr>
          <p:cNvSpPr/>
          <p:nvPr/>
        </p:nvSpPr>
        <p:spPr>
          <a:xfrm>
            <a:off x="6822841" y="3273552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DCFD708-118E-6340-A560-D040930E789C}"/>
              </a:ext>
            </a:extLst>
          </p:cNvPr>
          <p:cNvSpPr/>
          <p:nvPr/>
        </p:nvSpPr>
        <p:spPr>
          <a:xfrm>
            <a:off x="7484609" y="3273552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2015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8949907-6550-4F4A-B742-A6DFA463ED62}"/>
              </a:ext>
            </a:extLst>
          </p:cNvPr>
          <p:cNvSpPr/>
          <p:nvPr/>
        </p:nvSpPr>
        <p:spPr>
          <a:xfrm>
            <a:off x="8147271" y="3273552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2016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F366748-4151-284F-B45F-A41F3EC09530}"/>
              </a:ext>
            </a:extLst>
          </p:cNvPr>
          <p:cNvSpPr/>
          <p:nvPr/>
        </p:nvSpPr>
        <p:spPr>
          <a:xfrm>
            <a:off x="8809039" y="3273552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2017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B738140-A520-FC4C-A1F9-9F9E8982FDA9}"/>
              </a:ext>
            </a:extLst>
          </p:cNvPr>
          <p:cNvSpPr/>
          <p:nvPr/>
        </p:nvSpPr>
        <p:spPr>
          <a:xfrm>
            <a:off x="9470807" y="3273552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2018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98C1DE0-6141-A645-87FC-DE14D3D5E1FF}"/>
              </a:ext>
            </a:extLst>
          </p:cNvPr>
          <p:cNvSpPr/>
          <p:nvPr/>
        </p:nvSpPr>
        <p:spPr>
          <a:xfrm>
            <a:off x="10132575" y="3273552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2019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07C43F6-A936-3D41-865F-F147C41049DD}"/>
              </a:ext>
            </a:extLst>
          </p:cNvPr>
          <p:cNvSpPr/>
          <p:nvPr/>
        </p:nvSpPr>
        <p:spPr>
          <a:xfrm>
            <a:off x="10794343" y="3273552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2020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6EA8AB0-D43F-EA43-B758-4BB4BDDEFA26}"/>
              </a:ext>
            </a:extLst>
          </p:cNvPr>
          <p:cNvSpPr/>
          <p:nvPr/>
        </p:nvSpPr>
        <p:spPr>
          <a:xfrm>
            <a:off x="11456111" y="3273552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1472154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>
            <a:extLst>
              <a:ext uri="{FF2B5EF4-FFF2-40B4-BE49-F238E27FC236}">
                <a16:creationId xmlns:a16="http://schemas.microsoft.com/office/drawing/2014/main" id="{DFE11B98-5292-3A43-BB6A-EBDC8E2AE610}"/>
              </a:ext>
            </a:extLst>
          </p:cNvPr>
          <p:cNvSpPr/>
          <p:nvPr/>
        </p:nvSpPr>
        <p:spPr>
          <a:xfrm>
            <a:off x="476519" y="736663"/>
            <a:ext cx="822960" cy="30909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2004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7BC52668-418C-8A4B-93DC-C86363A6C491}"/>
              </a:ext>
            </a:extLst>
          </p:cNvPr>
          <p:cNvSpPr/>
          <p:nvPr/>
        </p:nvSpPr>
        <p:spPr>
          <a:xfrm>
            <a:off x="1191295" y="736663"/>
            <a:ext cx="822960" cy="31089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2005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38DD38DC-2FAE-4F43-AA83-99E6B53577D6}"/>
              </a:ext>
            </a:extLst>
          </p:cNvPr>
          <p:cNvSpPr/>
          <p:nvPr/>
        </p:nvSpPr>
        <p:spPr>
          <a:xfrm>
            <a:off x="1906071" y="734860"/>
            <a:ext cx="822960" cy="31089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2006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791B7B91-33B2-C04A-8027-DFE96656D215}"/>
              </a:ext>
            </a:extLst>
          </p:cNvPr>
          <p:cNvSpPr/>
          <p:nvPr/>
        </p:nvSpPr>
        <p:spPr>
          <a:xfrm>
            <a:off x="2620847" y="733057"/>
            <a:ext cx="822960" cy="31089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2007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81BA9C06-0077-2240-A929-F4AF0409E342}"/>
              </a:ext>
            </a:extLst>
          </p:cNvPr>
          <p:cNvSpPr/>
          <p:nvPr/>
        </p:nvSpPr>
        <p:spPr>
          <a:xfrm>
            <a:off x="3335623" y="731254"/>
            <a:ext cx="822960" cy="31089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2008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656F4A21-AA08-884C-A56A-545E448E1AB6}"/>
              </a:ext>
            </a:extLst>
          </p:cNvPr>
          <p:cNvSpPr/>
          <p:nvPr/>
        </p:nvSpPr>
        <p:spPr>
          <a:xfrm>
            <a:off x="4050399" y="727005"/>
            <a:ext cx="822960" cy="31089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2009</a:t>
            </a: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B5DC958E-4F90-3C4B-B1E9-2A4464EEDE63}"/>
              </a:ext>
            </a:extLst>
          </p:cNvPr>
          <p:cNvSpPr/>
          <p:nvPr/>
        </p:nvSpPr>
        <p:spPr>
          <a:xfrm>
            <a:off x="4765175" y="724559"/>
            <a:ext cx="822960" cy="31089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2010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D644F10E-3351-C145-990C-2F1D80E5B241}"/>
              </a:ext>
            </a:extLst>
          </p:cNvPr>
          <p:cNvSpPr/>
          <p:nvPr/>
        </p:nvSpPr>
        <p:spPr>
          <a:xfrm>
            <a:off x="5479951" y="724559"/>
            <a:ext cx="822960" cy="31089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2011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215F3825-521D-E74D-8E89-F57F1C74A71C}"/>
              </a:ext>
            </a:extLst>
          </p:cNvPr>
          <p:cNvSpPr/>
          <p:nvPr/>
        </p:nvSpPr>
        <p:spPr>
          <a:xfrm>
            <a:off x="6194727" y="724559"/>
            <a:ext cx="822960" cy="31089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2012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F70FF002-41A9-7241-AB83-AE3D286C9CD5}"/>
              </a:ext>
            </a:extLst>
          </p:cNvPr>
          <p:cNvSpPr/>
          <p:nvPr/>
        </p:nvSpPr>
        <p:spPr>
          <a:xfrm>
            <a:off x="6909503" y="722113"/>
            <a:ext cx="822960" cy="31089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2013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CC9E8688-F8CF-A842-95D6-3C1FCEFF8545}"/>
              </a:ext>
            </a:extLst>
          </p:cNvPr>
          <p:cNvSpPr/>
          <p:nvPr/>
        </p:nvSpPr>
        <p:spPr>
          <a:xfrm>
            <a:off x="7624279" y="719667"/>
            <a:ext cx="822960" cy="31089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2014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930FCF0F-4EA9-1349-AF59-66A79A3A6DD6}"/>
              </a:ext>
            </a:extLst>
          </p:cNvPr>
          <p:cNvSpPr/>
          <p:nvPr/>
        </p:nvSpPr>
        <p:spPr>
          <a:xfrm>
            <a:off x="8336717" y="719667"/>
            <a:ext cx="822960" cy="31089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2015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5D09ABF4-02FC-B244-9906-451F51A6A0C3}"/>
              </a:ext>
            </a:extLst>
          </p:cNvPr>
          <p:cNvSpPr/>
          <p:nvPr/>
        </p:nvSpPr>
        <p:spPr>
          <a:xfrm>
            <a:off x="9049155" y="721981"/>
            <a:ext cx="822960" cy="31089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E015DAF-8378-8145-AE19-6EC27F4AF344}"/>
              </a:ext>
            </a:extLst>
          </p:cNvPr>
          <p:cNvSpPr/>
          <p:nvPr/>
        </p:nvSpPr>
        <p:spPr>
          <a:xfrm rot="16200000">
            <a:off x="1939940" y="4508585"/>
            <a:ext cx="640080" cy="310896"/>
          </a:xfrm>
          <a:prstGeom prst="roundRect">
            <a:avLst>
              <a:gd name="adj" fmla="val 6010"/>
            </a:avLst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2004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03A0B1-6693-7144-B628-FC1464331956}"/>
              </a:ext>
            </a:extLst>
          </p:cNvPr>
          <p:cNvSpPr/>
          <p:nvPr/>
        </p:nvSpPr>
        <p:spPr>
          <a:xfrm rot="16200000">
            <a:off x="2298101" y="4508585"/>
            <a:ext cx="640080" cy="310896"/>
          </a:xfrm>
          <a:prstGeom prst="roundRect">
            <a:avLst>
              <a:gd name="adj" fmla="val 6010"/>
            </a:avLst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2005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B54DCBF-77BE-B54B-A63D-A1C1B07F5C99}"/>
              </a:ext>
            </a:extLst>
          </p:cNvPr>
          <p:cNvSpPr/>
          <p:nvPr/>
        </p:nvSpPr>
        <p:spPr>
          <a:xfrm rot="16200000">
            <a:off x="2656262" y="4508585"/>
            <a:ext cx="640080" cy="310896"/>
          </a:xfrm>
          <a:prstGeom prst="roundRect">
            <a:avLst>
              <a:gd name="adj" fmla="val 6010"/>
            </a:avLst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2006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26376D5-5684-A143-B4D0-EA6BC9F61D4A}"/>
              </a:ext>
            </a:extLst>
          </p:cNvPr>
          <p:cNvSpPr/>
          <p:nvPr/>
        </p:nvSpPr>
        <p:spPr>
          <a:xfrm rot="16200000">
            <a:off x="3008575" y="4508585"/>
            <a:ext cx="640080" cy="310896"/>
          </a:xfrm>
          <a:prstGeom prst="roundRect">
            <a:avLst>
              <a:gd name="adj" fmla="val 6010"/>
            </a:avLst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2007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0911A6-6A5F-C644-8147-645DC2547E4E}"/>
              </a:ext>
            </a:extLst>
          </p:cNvPr>
          <p:cNvSpPr/>
          <p:nvPr/>
        </p:nvSpPr>
        <p:spPr>
          <a:xfrm rot="16200000">
            <a:off x="3366931" y="4508585"/>
            <a:ext cx="640080" cy="310896"/>
          </a:xfrm>
          <a:prstGeom prst="roundRect">
            <a:avLst>
              <a:gd name="adj" fmla="val 6010"/>
            </a:avLst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2008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5C433CC-9ECE-D54B-9254-776BF47C665B}"/>
              </a:ext>
            </a:extLst>
          </p:cNvPr>
          <p:cNvSpPr/>
          <p:nvPr/>
        </p:nvSpPr>
        <p:spPr>
          <a:xfrm rot="16200000">
            <a:off x="3717803" y="4508585"/>
            <a:ext cx="640080" cy="310896"/>
          </a:xfrm>
          <a:prstGeom prst="roundRect">
            <a:avLst>
              <a:gd name="adj" fmla="val 6010"/>
            </a:avLst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2009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B6C4F11-8C87-6D4E-A806-FA8580464191}"/>
              </a:ext>
            </a:extLst>
          </p:cNvPr>
          <p:cNvSpPr/>
          <p:nvPr/>
        </p:nvSpPr>
        <p:spPr>
          <a:xfrm rot="16200000">
            <a:off x="4068675" y="4508585"/>
            <a:ext cx="640080" cy="310896"/>
          </a:xfrm>
          <a:prstGeom prst="roundRect">
            <a:avLst>
              <a:gd name="adj" fmla="val 6010"/>
            </a:avLst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2010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ED4C4BA-F318-7A47-BBB7-59D5A1122CBA}"/>
              </a:ext>
            </a:extLst>
          </p:cNvPr>
          <p:cNvSpPr/>
          <p:nvPr/>
        </p:nvSpPr>
        <p:spPr>
          <a:xfrm rot="16200000">
            <a:off x="4424497" y="4508584"/>
            <a:ext cx="640080" cy="310896"/>
          </a:xfrm>
          <a:prstGeom prst="roundRect">
            <a:avLst>
              <a:gd name="adj" fmla="val 6010"/>
            </a:avLst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2011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9ACCE38-0915-7140-BA07-A83159628B1E}"/>
              </a:ext>
            </a:extLst>
          </p:cNvPr>
          <p:cNvSpPr/>
          <p:nvPr/>
        </p:nvSpPr>
        <p:spPr>
          <a:xfrm rot="16200000">
            <a:off x="4782658" y="4508583"/>
            <a:ext cx="640080" cy="310896"/>
          </a:xfrm>
          <a:prstGeom prst="roundRect">
            <a:avLst>
              <a:gd name="adj" fmla="val 6010"/>
            </a:avLst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2012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7FA29CF-BE31-2248-A3E0-8E4A9F4106D0}"/>
              </a:ext>
            </a:extLst>
          </p:cNvPr>
          <p:cNvSpPr/>
          <p:nvPr/>
        </p:nvSpPr>
        <p:spPr>
          <a:xfrm rot="16200000">
            <a:off x="5147163" y="4508583"/>
            <a:ext cx="640080" cy="310896"/>
          </a:xfrm>
          <a:prstGeom prst="roundRect">
            <a:avLst>
              <a:gd name="adj" fmla="val 6010"/>
            </a:avLst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2013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385A757-7BAA-4240-AC46-04B85D544335}"/>
              </a:ext>
            </a:extLst>
          </p:cNvPr>
          <p:cNvSpPr/>
          <p:nvPr/>
        </p:nvSpPr>
        <p:spPr>
          <a:xfrm rot="16200000">
            <a:off x="5498980" y="4508583"/>
            <a:ext cx="640080" cy="310896"/>
          </a:xfrm>
          <a:prstGeom prst="roundRect">
            <a:avLst>
              <a:gd name="adj" fmla="val 6010"/>
            </a:avLst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2014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DCFD708-118E-6340-A560-D040930E789C}"/>
              </a:ext>
            </a:extLst>
          </p:cNvPr>
          <p:cNvSpPr/>
          <p:nvPr/>
        </p:nvSpPr>
        <p:spPr>
          <a:xfrm rot="16200000">
            <a:off x="5853370" y="4508583"/>
            <a:ext cx="640080" cy="310896"/>
          </a:xfrm>
          <a:prstGeom prst="roundRect">
            <a:avLst>
              <a:gd name="adj" fmla="val 6010"/>
            </a:avLst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2015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8949907-6550-4F4A-B742-A6DFA463ED62}"/>
              </a:ext>
            </a:extLst>
          </p:cNvPr>
          <p:cNvSpPr/>
          <p:nvPr/>
        </p:nvSpPr>
        <p:spPr>
          <a:xfrm rot="16200000">
            <a:off x="6205972" y="4508583"/>
            <a:ext cx="640080" cy="310896"/>
          </a:xfrm>
          <a:prstGeom prst="roundRect">
            <a:avLst>
              <a:gd name="adj" fmla="val 6010"/>
            </a:avLst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2016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F366748-4151-284F-B45F-A41F3EC09530}"/>
              </a:ext>
            </a:extLst>
          </p:cNvPr>
          <p:cNvSpPr/>
          <p:nvPr/>
        </p:nvSpPr>
        <p:spPr>
          <a:xfrm rot="16200000">
            <a:off x="6560543" y="4508583"/>
            <a:ext cx="640080" cy="310896"/>
          </a:xfrm>
          <a:prstGeom prst="roundRect">
            <a:avLst>
              <a:gd name="adj" fmla="val 6010"/>
            </a:avLst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2017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B738140-A520-FC4C-A1F9-9F9E8982FDA9}"/>
              </a:ext>
            </a:extLst>
          </p:cNvPr>
          <p:cNvSpPr/>
          <p:nvPr/>
        </p:nvSpPr>
        <p:spPr>
          <a:xfrm rot="16200000">
            <a:off x="6911415" y="4508582"/>
            <a:ext cx="640080" cy="310896"/>
          </a:xfrm>
          <a:prstGeom prst="roundRect">
            <a:avLst>
              <a:gd name="adj" fmla="val 6010"/>
            </a:avLst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2018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98C1DE0-6141-A645-87FC-DE14D3D5E1FF}"/>
              </a:ext>
            </a:extLst>
          </p:cNvPr>
          <p:cNvSpPr/>
          <p:nvPr/>
        </p:nvSpPr>
        <p:spPr>
          <a:xfrm rot="16200000">
            <a:off x="7267977" y="4508582"/>
            <a:ext cx="640080" cy="310896"/>
          </a:xfrm>
          <a:prstGeom prst="roundRect">
            <a:avLst>
              <a:gd name="adj" fmla="val 6010"/>
            </a:avLst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2019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07C43F6-A936-3D41-865F-F147C41049DD}"/>
              </a:ext>
            </a:extLst>
          </p:cNvPr>
          <p:cNvSpPr/>
          <p:nvPr/>
        </p:nvSpPr>
        <p:spPr>
          <a:xfrm rot="16200000">
            <a:off x="7620643" y="4508582"/>
            <a:ext cx="640080" cy="310896"/>
          </a:xfrm>
          <a:prstGeom prst="roundRect">
            <a:avLst>
              <a:gd name="adj" fmla="val 6010"/>
            </a:avLst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2020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6EA8AB0-D43F-EA43-B758-4BB4BDDEFA26}"/>
              </a:ext>
            </a:extLst>
          </p:cNvPr>
          <p:cNvSpPr/>
          <p:nvPr/>
        </p:nvSpPr>
        <p:spPr>
          <a:xfrm rot="16200000">
            <a:off x="7971751" y="4508582"/>
            <a:ext cx="640080" cy="310896"/>
          </a:xfrm>
          <a:prstGeom prst="roundRect">
            <a:avLst>
              <a:gd name="adj" fmla="val 6010"/>
            </a:avLst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2021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545A65F-D6A1-EB48-9F14-DC502D53D2C6}"/>
              </a:ext>
            </a:extLst>
          </p:cNvPr>
          <p:cNvSpPr/>
          <p:nvPr/>
        </p:nvSpPr>
        <p:spPr>
          <a:xfrm rot="16200000">
            <a:off x="1829418" y="1882922"/>
            <a:ext cx="640080" cy="310896"/>
          </a:xfrm>
          <a:prstGeom prst="roundRect">
            <a:avLst>
              <a:gd name="adj" fmla="val 6010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2004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06F0EEE4-0ADC-3547-87E3-A7047F2FB691}"/>
              </a:ext>
            </a:extLst>
          </p:cNvPr>
          <p:cNvSpPr/>
          <p:nvPr/>
        </p:nvSpPr>
        <p:spPr>
          <a:xfrm rot="16200000">
            <a:off x="2187579" y="1882922"/>
            <a:ext cx="640080" cy="310896"/>
          </a:xfrm>
          <a:prstGeom prst="roundRect">
            <a:avLst>
              <a:gd name="adj" fmla="val 6010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2005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20365BA-CF8C-4148-AF21-7B5D6DEA1817}"/>
              </a:ext>
            </a:extLst>
          </p:cNvPr>
          <p:cNvSpPr/>
          <p:nvPr/>
        </p:nvSpPr>
        <p:spPr>
          <a:xfrm rot="16200000">
            <a:off x="2545740" y="1882922"/>
            <a:ext cx="640080" cy="310896"/>
          </a:xfrm>
          <a:prstGeom prst="roundRect">
            <a:avLst>
              <a:gd name="adj" fmla="val 6010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2006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0DA9026-BD90-1B43-B6A2-9F7BBDD0C8CA}"/>
              </a:ext>
            </a:extLst>
          </p:cNvPr>
          <p:cNvSpPr/>
          <p:nvPr/>
        </p:nvSpPr>
        <p:spPr>
          <a:xfrm rot="16200000">
            <a:off x="2898053" y="1882922"/>
            <a:ext cx="640080" cy="310896"/>
          </a:xfrm>
          <a:prstGeom prst="roundRect">
            <a:avLst>
              <a:gd name="adj" fmla="val 6010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2007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E3131B06-7F12-5845-96E7-533778450A9E}"/>
              </a:ext>
            </a:extLst>
          </p:cNvPr>
          <p:cNvSpPr/>
          <p:nvPr/>
        </p:nvSpPr>
        <p:spPr>
          <a:xfrm rot="16200000">
            <a:off x="3256409" y="1882922"/>
            <a:ext cx="640080" cy="310896"/>
          </a:xfrm>
          <a:prstGeom prst="roundRect">
            <a:avLst>
              <a:gd name="adj" fmla="val 6010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2008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CCB87E99-84AB-5D4A-8B0F-656DE70728CE}"/>
              </a:ext>
            </a:extLst>
          </p:cNvPr>
          <p:cNvSpPr/>
          <p:nvPr/>
        </p:nvSpPr>
        <p:spPr>
          <a:xfrm rot="16200000">
            <a:off x="3607281" y="1882922"/>
            <a:ext cx="640080" cy="310896"/>
          </a:xfrm>
          <a:prstGeom prst="roundRect">
            <a:avLst>
              <a:gd name="adj" fmla="val 6010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2009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525387B2-831D-2E40-B814-DA5548AEAEB9}"/>
              </a:ext>
            </a:extLst>
          </p:cNvPr>
          <p:cNvSpPr/>
          <p:nvPr/>
        </p:nvSpPr>
        <p:spPr>
          <a:xfrm rot="16200000">
            <a:off x="3958153" y="1882922"/>
            <a:ext cx="640080" cy="310896"/>
          </a:xfrm>
          <a:prstGeom prst="roundRect">
            <a:avLst>
              <a:gd name="adj" fmla="val 6010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2010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0A48AE6E-80ED-5F4F-9EF1-BD9BF56DCBD7}"/>
              </a:ext>
            </a:extLst>
          </p:cNvPr>
          <p:cNvSpPr/>
          <p:nvPr/>
        </p:nvSpPr>
        <p:spPr>
          <a:xfrm rot="16200000">
            <a:off x="4313975" y="1882921"/>
            <a:ext cx="640080" cy="310896"/>
          </a:xfrm>
          <a:prstGeom prst="roundRect">
            <a:avLst>
              <a:gd name="adj" fmla="val 6010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2011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7C9D3EE-DD24-E742-8CD3-091945139882}"/>
              </a:ext>
            </a:extLst>
          </p:cNvPr>
          <p:cNvSpPr/>
          <p:nvPr/>
        </p:nvSpPr>
        <p:spPr>
          <a:xfrm rot="16200000">
            <a:off x="4672136" y="1882920"/>
            <a:ext cx="640080" cy="310896"/>
          </a:xfrm>
          <a:prstGeom prst="roundRect">
            <a:avLst>
              <a:gd name="adj" fmla="val 6010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2012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E22D6E67-7304-014E-AEE4-8BEDDA4F679F}"/>
              </a:ext>
            </a:extLst>
          </p:cNvPr>
          <p:cNvSpPr/>
          <p:nvPr/>
        </p:nvSpPr>
        <p:spPr>
          <a:xfrm rot="16200000">
            <a:off x="5036641" y="1882920"/>
            <a:ext cx="640080" cy="310896"/>
          </a:xfrm>
          <a:prstGeom prst="roundRect">
            <a:avLst>
              <a:gd name="adj" fmla="val 6010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2013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A0F3D59-F66D-EE40-8F75-C4FAD3A1C60E}"/>
              </a:ext>
            </a:extLst>
          </p:cNvPr>
          <p:cNvSpPr/>
          <p:nvPr/>
        </p:nvSpPr>
        <p:spPr>
          <a:xfrm rot="16200000">
            <a:off x="5388458" y="1882920"/>
            <a:ext cx="640080" cy="310896"/>
          </a:xfrm>
          <a:prstGeom prst="roundRect">
            <a:avLst>
              <a:gd name="adj" fmla="val 6010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2014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A174837C-8FBD-8845-925D-821A85304A54}"/>
              </a:ext>
            </a:extLst>
          </p:cNvPr>
          <p:cNvSpPr/>
          <p:nvPr/>
        </p:nvSpPr>
        <p:spPr>
          <a:xfrm rot="16200000">
            <a:off x="5742848" y="1882920"/>
            <a:ext cx="640080" cy="310896"/>
          </a:xfrm>
          <a:prstGeom prst="roundRect">
            <a:avLst>
              <a:gd name="adj" fmla="val 6010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2015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4399A714-E7EF-9B43-BFE9-516303ECD9E4}"/>
              </a:ext>
            </a:extLst>
          </p:cNvPr>
          <p:cNvSpPr/>
          <p:nvPr/>
        </p:nvSpPr>
        <p:spPr>
          <a:xfrm rot="16200000">
            <a:off x="6095450" y="1882920"/>
            <a:ext cx="640080" cy="310896"/>
          </a:xfrm>
          <a:prstGeom prst="roundRect">
            <a:avLst>
              <a:gd name="adj" fmla="val 6010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2016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FB8E71AB-2998-4D48-8C04-D8CF175955BA}"/>
              </a:ext>
            </a:extLst>
          </p:cNvPr>
          <p:cNvSpPr/>
          <p:nvPr/>
        </p:nvSpPr>
        <p:spPr>
          <a:xfrm rot="16200000">
            <a:off x="6450021" y="1882920"/>
            <a:ext cx="640080" cy="310896"/>
          </a:xfrm>
          <a:prstGeom prst="roundRect">
            <a:avLst>
              <a:gd name="adj" fmla="val 6010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2017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7490471-4312-C941-8731-B9CD43320F2B}"/>
              </a:ext>
            </a:extLst>
          </p:cNvPr>
          <p:cNvSpPr/>
          <p:nvPr/>
        </p:nvSpPr>
        <p:spPr>
          <a:xfrm rot="16200000">
            <a:off x="6800893" y="1882919"/>
            <a:ext cx="640080" cy="310896"/>
          </a:xfrm>
          <a:prstGeom prst="roundRect">
            <a:avLst>
              <a:gd name="adj" fmla="val 6010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2018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257A1048-69C3-204A-807A-0AA2C027C1AF}"/>
              </a:ext>
            </a:extLst>
          </p:cNvPr>
          <p:cNvSpPr/>
          <p:nvPr/>
        </p:nvSpPr>
        <p:spPr>
          <a:xfrm rot="16200000">
            <a:off x="7157455" y="1882919"/>
            <a:ext cx="640080" cy="310896"/>
          </a:xfrm>
          <a:prstGeom prst="roundRect">
            <a:avLst>
              <a:gd name="adj" fmla="val 6010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2019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B4D591FB-D4AC-4941-A7E8-6147C061A95F}"/>
              </a:ext>
            </a:extLst>
          </p:cNvPr>
          <p:cNvSpPr/>
          <p:nvPr/>
        </p:nvSpPr>
        <p:spPr>
          <a:xfrm rot="16200000">
            <a:off x="7510121" y="1882919"/>
            <a:ext cx="640080" cy="310896"/>
          </a:xfrm>
          <a:prstGeom prst="roundRect">
            <a:avLst>
              <a:gd name="adj" fmla="val 6010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2020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A7AC5E5F-1300-B84F-97CE-C38A0FF86A5B}"/>
              </a:ext>
            </a:extLst>
          </p:cNvPr>
          <p:cNvSpPr/>
          <p:nvPr/>
        </p:nvSpPr>
        <p:spPr>
          <a:xfrm rot="16200000">
            <a:off x="7861229" y="1882919"/>
            <a:ext cx="640080" cy="310896"/>
          </a:xfrm>
          <a:prstGeom prst="roundRect">
            <a:avLst>
              <a:gd name="adj" fmla="val 6010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2021</a:t>
            </a:r>
          </a:p>
        </p:txBody>
      </p:sp>
      <p:sp>
        <p:nvSpPr>
          <p:cNvPr id="70" name="U-Turn Arrow 69">
            <a:extLst>
              <a:ext uri="{FF2B5EF4-FFF2-40B4-BE49-F238E27FC236}">
                <a16:creationId xmlns:a16="http://schemas.microsoft.com/office/drawing/2014/main" id="{09C17C27-E823-B648-96C0-82F40C221925}"/>
              </a:ext>
            </a:extLst>
          </p:cNvPr>
          <p:cNvSpPr/>
          <p:nvPr/>
        </p:nvSpPr>
        <p:spPr>
          <a:xfrm>
            <a:off x="2131121" y="1378949"/>
            <a:ext cx="387545" cy="337578"/>
          </a:xfrm>
          <a:prstGeom prst="uturnArrow">
            <a:avLst>
              <a:gd name="adj1" fmla="val 2904"/>
              <a:gd name="adj2" fmla="val 13361"/>
              <a:gd name="adj3" fmla="val 25000"/>
              <a:gd name="adj4" fmla="val 15403"/>
              <a:gd name="adj5" fmla="val 10000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U-Turn Arrow 70">
            <a:extLst>
              <a:ext uri="{FF2B5EF4-FFF2-40B4-BE49-F238E27FC236}">
                <a16:creationId xmlns:a16="http://schemas.microsoft.com/office/drawing/2014/main" id="{B3F233DE-8C18-AC44-B299-7E9C68D46E51}"/>
              </a:ext>
            </a:extLst>
          </p:cNvPr>
          <p:cNvSpPr/>
          <p:nvPr/>
        </p:nvSpPr>
        <p:spPr>
          <a:xfrm>
            <a:off x="2865780" y="1378949"/>
            <a:ext cx="387545" cy="337578"/>
          </a:xfrm>
          <a:prstGeom prst="uturnArrow">
            <a:avLst>
              <a:gd name="adj1" fmla="val 2904"/>
              <a:gd name="adj2" fmla="val 13361"/>
              <a:gd name="adj3" fmla="val 25000"/>
              <a:gd name="adj4" fmla="val 15403"/>
              <a:gd name="adj5" fmla="val 100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U-Turn Arrow 71">
            <a:extLst>
              <a:ext uri="{FF2B5EF4-FFF2-40B4-BE49-F238E27FC236}">
                <a16:creationId xmlns:a16="http://schemas.microsoft.com/office/drawing/2014/main" id="{586690E1-5380-C247-A071-D80E81AEED0A}"/>
              </a:ext>
            </a:extLst>
          </p:cNvPr>
          <p:cNvSpPr/>
          <p:nvPr/>
        </p:nvSpPr>
        <p:spPr>
          <a:xfrm flipV="1">
            <a:off x="2494390" y="2358405"/>
            <a:ext cx="2511081" cy="337577"/>
          </a:xfrm>
          <a:prstGeom prst="uturnArrow">
            <a:avLst>
              <a:gd name="adj1" fmla="val 2904"/>
              <a:gd name="adj2" fmla="val 13361"/>
              <a:gd name="adj3" fmla="val 25000"/>
              <a:gd name="adj4" fmla="val 15403"/>
              <a:gd name="adj5" fmla="val 10000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U-Turn Arrow 72">
            <a:extLst>
              <a:ext uri="{FF2B5EF4-FFF2-40B4-BE49-F238E27FC236}">
                <a16:creationId xmlns:a16="http://schemas.microsoft.com/office/drawing/2014/main" id="{81DE3A85-C929-174C-A794-0BFDAC88C98F}"/>
              </a:ext>
            </a:extLst>
          </p:cNvPr>
          <p:cNvSpPr/>
          <p:nvPr/>
        </p:nvSpPr>
        <p:spPr>
          <a:xfrm>
            <a:off x="4633125" y="1378949"/>
            <a:ext cx="1760418" cy="337578"/>
          </a:xfrm>
          <a:prstGeom prst="uturnArrow">
            <a:avLst>
              <a:gd name="adj1" fmla="val 2904"/>
              <a:gd name="adj2" fmla="val 13361"/>
              <a:gd name="adj3" fmla="val 25000"/>
              <a:gd name="adj4" fmla="val 15403"/>
              <a:gd name="adj5" fmla="val 10000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U-Turn Arrow 73">
            <a:extLst>
              <a:ext uri="{FF2B5EF4-FFF2-40B4-BE49-F238E27FC236}">
                <a16:creationId xmlns:a16="http://schemas.microsoft.com/office/drawing/2014/main" id="{FF7F8454-95C8-E144-8C70-D8DEEF8B07B3}"/>
              </a:ext>
            </a:extLst>
          </p:cNvPr>
          <p:cNvSpPr/>
          <p:nvPr/>
        </p:nvSpPr>
        <p:spPr>
          <a:xfrm>
            <a:off x="2862000" y="1378949"/>
            <a:ext cx="1472166" cy="337578"/>
          </a:xfrm>
          <a:prstGeom prst="uturnArrow">
            <a:avLst>
              <a:gd name="adj1" fmla="val 2904"/>
              <a:gd name="adj2" fmla="val 13361"/>
              <a:gd name="adj3" fmla="val 25000"/>
              <a:gd name="adj4" fmla="val 15403"/>
              <a:gd name="adj5" fmla="val 10000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U-Turn Arrow 74">
            <a:extLst>
              <a:ext uri="{FF2B5EF4-FFF2-40B4-BE49-F238E27FC236}">
                <a16:creationId xmlns:a16="http://schemas.microsoft.com/office/drawing/2014/main" id="{72B513FE-0DEA-8244-8E61-19083822C471}"/>
              </a:ext>
            </a:extLst>
          </p:cNvPr>
          <p:cNvSpPr/>
          <p:nvPr/>
        </p:nvSpPr>
        <p:spPr>
          <a:xfrm flipV="1">
            <a:off x="6377402" y="2375934"/>
            <a:ext cx="822961" cy="337577"/>
          </a:xfrm>
          <a:prstGeom prst="uturnArrow">
            <a:avLst>
              <a:gd name="adj1" fmla="val 2904"/>
              <a:gd name="adj2" fmla="val 13361"/>
              <a:gd name="adj3" fmla="val 25000"/>
              <a:gd name="adj4" fmla="val 15403"/>
              <a:gd name="adj5" fmla="val 10000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U-Turn Arrow 75">
            <a:extLst>
              <a:ext uri="{FF2B5EF4-FFF2-40B4-BE49-F238E27FC236}">
                <a16:creationId xmlns:a16="http://schemas.microsoft.com/office/drawing/2014/main" id="{AB01CDF6-3A69-9342-A264-B1A441084259}"/>
              </a:ext>
            </a:extLst>
          </p:cNvPr>
          <p:cNvSpPr/>
          <p:nvPr/>
        </p:nvSpPr>
        <p:spPr>
          <a:xfrm flipV="1">
            <a:off x="6384966" y="2358406"/>
            <a:ext cx="183982" cy="337576"/>
          </a:xfrm>
          <a:prstGeom prst="uturnArrow">
            <a:avLst>
              <a:gd name="adj1" fmla="val 2904"/>
              <a:gd name="adj2" fmla="val 13361"/>
              <a:gd name="adj3" fmla="val 25000"/>
              <a:gd name="adj4" fmla="val 15403"/>
              <a:gd name="adj5" fmla="val 100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ent Arrow 76">
            <a:extLst>
              <a:ext uri="{FF2B5EF4-FFF2-40B4-BE49-F238E27FC236}">
                <a16:creationId xmlns:a16="http://schemas.microsoft.com/office/drawing/2014/main" id="{4897542D-510C-AE48-B381-5855ECD93195}"/>
              </a:ext>
            </a:extLst>
          </p:cNvPr>
          <p:cNvSpPr/>
          <p:nvPr/>
        </p:nvSpPr>
        <p:spPr>
          <a:xfrm>
            <a:off x="7120933" y="1378948"/>
            <a:ext cx="1042772" cy="330613"/>
          </a:xfrm>
          <a:prstGeom prst="bentArrow">
            <a:avLst>
              <a:gd name="adj1" fmla="val 1183"/>
              <a:gd name="adj2" fmla="val 6679"/>
              <a:gd name="adj3" fmla="val 14007"/>
              <a:gd name="adj4" fmla="val 17184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Pentagon 83">
            <a:extLst>
              <a:ext uri="{FF2B5EF4-FFF2-40B4-BE49-F238E27FC236}">
                <a16:creationId xmlns:a16="http://schemas.microsoft.com/office/drawing/2014/main" id="{A06674F8-D835-9840-9E4A-41E10523611F}"/>
              </a:ext>
            </a:extLst>
          </p:cNvPr>
          <p:cNvSpPr/>
          <p:nvPr/>
        </p:nvSpPr>
        <p:spPr>
          <a:xfrm>
            <a:off x="7192656" y="4083741"/>
            <a:ext cx="1144061" cy="155448"/>
          </a:xfrm>
          <a:prstGeom prst="homePlat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100" dirty="0">
                <a:latin typeface="+mj-lt"/>
              </a:rPr>
              <a:t>Since Jan 2018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63BF97E-C568-214A-93E4-5087DD1398A8}"/>
              </a:ext>
            </a:extLst>
          </p:cNvPr>
          <p:cNvSpPr/>
          <p:nvPr/>
        </p:nvSpPr>
        <p:spPr>
          <a:xfrm>
            <a:off x="2216045" y="4094172"/>
            <a:ext cx="447022" cy="155448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+mj-lt"/>
              </a:rPr>
              <a:t>10 </a:t>
            </a:r>
            <a:r>
              <a:rPr lang="en-US" sz="1100" dirty="0" err="1">
                <a:latin typeface="+mj-lt"/>
              </a:rPr>
              <a:t>mos</a:t>
            </a:r>
            <a:endParaRPr lang="en-US" sz="1100" dirty="0">
              <a:latin typeface="+mj-lt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C836466B-0CA0-CA47-8F2A-C45F3168A632}"/>
              </a:ext>
            </a:extLst>
          </p:cNvPr>
          <p:cNvSpPr/>
          <p:nvPr/>
        </p:nvSpPr>
        <p:spPr>
          <a:xfrm>
            <a:off x="2973979" y="3788654"/>
            <a:ext cx="447022" cy="155448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+mj-lt"/>
              </a:rPr>
              <a:t>7 </a:t>
            </a:r>
            <a:r>
              <a:rPr lang="en-US" sz="1100" dirty="0" err="1">
                <a:latin typeface="+mj-lt"/>
              </a:rPr>
              <a:t>mos</a:t>
            </a:r>
            <a:endParaRPr lang="en-US" sz="1100" dirty="0">
              <a:latin typeface="+mj-lt"/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41926D64-2492-E24E-970B-42B9F151A8A6}"/>
              </a:ext>
            </a:extLst>
          </p:cNvPr>
          <p:cNvSpPr/>
          <p:nvPr/>
        </p:nvSpPr>
        <p:spPr>
          <a:xfrm>
            <a:off x="2973978" y="4090074"/>
            <a:ext cx="1360187" cy="155980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+mj-lt"/>
              </a:rPr>
              <a:t>4 </a:t>
            </a:r>
            <a:r>
              <a:rPr lang="en-US" sz="1100" dirty="0" err="1">
                <a:latin typeface="+mj-lt"/>
              </a:rPr>
              <a:t>yrs</a:t>
            </a:r>
            <a:r>
              <a:rPr lang="en-US" sz="1100" dirty="0">
                <a:latin typeface="+mj-lt"/>
              </a:rPr>
              <a:t> 1 </a:t>
            </a:r>
            <a:r>
              <a:rPr lang="en-US" sz="1100" dirty="0" err="1">
                <a:latin typeface="+mj-lt"/>
              </a:rPr>
              <a:t>mo</a:t>
            </a:r>
            <a:endParaRPr lang="en-US" sz="1100" dirty="0">
              <a:latin typeface="+mj-lt"/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F589523C-5B11-6842-8D78-52906972DF58}"/>
              </a:ext>
            </a:extLst>
          </p:cNvPr>
          <p:cNvSpPr/>
          <p:nvPr/>
        </p:nvSpPr>
        <p:spPr>
          <a:xfrm>
            <a:off x="4676587" y="4090074"/>
            <a:ext cx="1892361" cy="15597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+mj-lt"/>
              </a:rPr>
              <a:t>4 </a:t>
            </a:r>
            <a:r>
              <a:rPr lang="en-US" sz="1100" dirty="0" err="1">
                <a:latin typeface="+mj-lt"/>
              </a:rPr>
              <a:t>yrs</a:t>
            </a:r>
            <a:r>
              <a:rPr lang="en-US" sz="1100" dirty="0">
                <a:latin typeface="+mj-lt"/>
              </a:rPr>
              <a:t> 9 </a:t>
            </a:r>
            <a:r>
              <a:rPr lang="en-US" sz="1100" dirty="0" err="1">
                <a:latin typeface="+mj-lt"/>
              </a:rPr>
              <a:t>mos</a:t>
            </a:r>
            <a:endParaRPr lang="en-US" sz="1100" dirty="0">
              <a:latin typeface="+mj-lt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91C25C1F-C83B-E744-86F8-B2B0D00A0805}"/>
              </a:ext>
            </a:extLst>
          </p:cNvPr>
          <p:cNvSpPr/>
          <p:nvPr/>
        </p:nvSpPr>
        <p:spPr>
          <a:xfrm>
            <a:off x="2572040" y="5139559"/>
            <a:ext cx="2575584" cy="15597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+mj-lt"/>
              </a:rPr>
              <a:t>6 </a:t>
            </a:r>
            <a:r>
              <a:rPr lang="en-US" sz="1100" dirty="0" err="1">
                <a:latin typeface="+mj-lt"/>
              </a:rPr>
              <a:t>yrs</a:t>
            </a:r>
            <a:r>
              <a:rPr lang="en-US" sz="1100" dirty="0">
                <a:latin typeface="+mj-lt"/>
              </a:rPr>
              <a:t> 1 </a:t>
            </a:r>
            <a:r>
              <a:rPr lang="en-US" sz="1100" dirty="0" err="1">
                <a:latin typeface="+mj-lt"/>
              </a:rPr>
              <a:t>mo</a:t>
            </a:r>
            <a:endParaRPr lang="en-US" sz="1100" dirty="0">
              <a:latin typeface="+mj-lt"/>
            </a:endParaRP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C3B1B7EB-0624-CD4D-B36E-0119293F0C50}"/>
              </a:ext>
            </a:extLst>
          </p:cNvPr>
          <p:cNvSpPr/>
          <p:nvPr/>
        </p:nvSpPr>
        <p:spPr>
          <a:xfrm>
            <a:off x="6478487" y="5143019"/>
            <a:ext cx="797894" cy="155978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100" dirty="0">
                <a:latin typeface="+mj-lt"/>
              </a:rPr>
              <a:t>1 </a:t>
            </a:r>
            <a:r>
              <a:rPr lang="en-US" sz="1100" dirty="0" err="1">
                <a:latin typeface="+mj-lt"/>
              </a:rPr>
              <a:t>yr</a:t>
            </a:r>
            <a:r>
              <a:rPr lang="en-US" sz="1100" dirty="0">
                <a:latin typeface="+mj-lt"/>
              </a:rPr>
              <a:t> 4 </a:t>
            </a:r>
            <a:r>
              <a:rPr lang="en-US" sz="1100" dirty="0" err="1">
                <a:latin typeface="+mj-lt"/>
              </a:rPr>
              <a:t>mos</a:t>
            </a:r>
            <a:endParaRPr lang="en-US" sz="1100" dirty="0">
              <a:latin typeface="+mj-lt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4570E8D0-A7DF-0F4B-B6A6-10124C5B7719}"/>
              </a:ext>
            </a:extLst>
          </p:cNvPr>
          <p:cNvSpPr/>
          <p:nvPr/>
        </p:nvSpPr>
        <p:spPr>
          <a:xfrm>
            <a:off x="6480601" y="5466638"/>
            <a:ext cx="228600" cy="155978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100" dirty="0">
                <a:latin typeface="+mj-lt"/>
              </a:rPr>
              <a:t>3 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2F3B0-F692-2048-B27B-CF1FAFFBE60D}"/>
              </a:ext>
            </a:extLst>
          </p:cNvPr>
          <p:cNvSpPr txBox="1"/>
          <p:nvPr/>
        </p:nvSpPr>
        <p:spPr>
          <a:xfrm>
            <a:off x="2107526" y="3893647"/>
            <a:ext cx="434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+mj-lt"/>
              </a:rPr>
              <a:t>Frlcr</a:t>
            </a:r>
            <a:endParaRPr lang="en-US" sz="1100" dirty="0">
              <a:latin typeface="+mj-lt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9763E98-C282-AB43-8D74-A75B459FDFF3}"/>
              </a:ext>
            </a:extLst>
          </p:cNvPr>
          <p:cNvSpPr txBox="1"/>
          <p:nvPr/>
        </p:nvSpPr>
        <p:spPr>
          <a:xfrm>
            <a:off x="2476390" y="4938947"/>
            <a:ext cx="6671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+mj-lt"/>
              </a:rPr>
              <a:t>Raydana</a:t>
            </a:r>
            <a:endParaRPr lang="en-US" sz="1100" dirty="0">
              <a:latin typeface="+mj-lt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289E5D7-3C92-8443-BF5A-DA4320CBAC2A}"/>
              </a:ext>
            </a:extLst>
          </p:cNvPr>
          <p:cNvSpPr txBox="1"/>
          <p:nvPr/>
        </p:nvSpPr>
        <p:spPr>
          <a:xfrm>
            <a:off x="2876051" y="3582212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+mj-lt"/>
              </a:rPr>
              <a:t>Paliz</a:t>
            </a:r>
            <a:endParaRPr lang="en-US" sz="1100" dirty="0">
              <a:latin typeface="+mj-lt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BE5427-C67A-B347-875C-A3AA566478C3}"/>
              </a:ext>
            </a:extLst>
          </p:cNvPr>
          <p:cNvSpPr txBox="1"/>
          <p:nvPr/>
        </p:nvSpPr>
        <p:spPr>
          <a:xfrm>
            <a:off x="2876051" y="3898990"/>
            <a:ext cx="4138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j-lt"/>
              </a:rPr>
              <a:t>RNF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6C16C26-69FE-9449-A243-9BE530629552}"/>
              </a:ext>
            </a:extLst>
          </p:cNvPr>
          <p:cNvSpPr txBox="1"/>
          <p:nvPr/>
        </p:nvSpPr>
        <p:spPr>
          <a:xfrm>
            <a:off x="4587813" y="3893647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+mj-lt"/>
              </a:rPr>
              <a:t>Melat</a:t>
            </a:r>
            <a:r>
              <a:rPr lang="en-US" sz="1100" dirty="0">
                <a:latin typeface="+mj-lt"/>
              </a:rPr>
              <a:t> Insurance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B54173B-9085-D143-BBB4-832AE4BB8BD5}"/>
              </a:ext>
            </a:extLst>
          </p:cNvPr>
          <p:cNvSpPr txBox="1"/>
          <p:nvPr/>
        </p:nvSpPr>
        <p:spPr>
          <a:xfrm>
            <a:off x="6377321" y="4946812"/>
            <a:ext cx="3978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j-lt"/>
              </a:rPr>
              <a:t>SEA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1A5BB76-E5D8-D240-8FDA-D77DB032CE67}"/>
              </a:ext>
            </a:extLst>
          </p:cNvPr>
          <p:cNvSpPr txBox="1"/>
          <p:nvPr/>
        </p:nvSpPr>
        <p:spPr>
          <a:xfrm>
            <a:off x="6377892" y="5273824"/>
            <a:ext cx="457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j-lt"/>
              </a:rPr>
              <a:t>Rose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38E084B-DD7B-7B4B-A184-1EC24D6C6401}"/>
              </a:ext>
            </a:extLst>
          </p:cNvPr>
          <p:cNvSpPr txBox="1"/>
          <p:nvPr/>
        </p:nvSpPr>
        <p:spPr>
          <a:xfrm>
            <a:off x="7093130" y="3893647"/>
            <a:ext cx="362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j-lt"/>
              </a:rPr>
              <a:t>RIT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DF98517-096C-9A4C-9913-6B8E1D59D09A}"/>
              </a:ext>
            </a:extLst>
          </p:cNvPr>
          <p:cNvSpPr/>
          <p:nvPr/>
        </p:nvSpPr>
        <p:spPr>
          <a:xfrm>
            <a:off x="8737388" y="4116079"/>
            <a:ext cx="73119" cy="77990"/>
          </a:xfrm>
          <a:prstGeom prst="ellipse">
            <a:avLst/>
          </a:prstGeom>
          <a:solidFill>
            <a:srgbClr val="00FA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B915FB-4EA0-2C41-BC7F-F075B864C0BB}"/>
              </a:ext>
            </a:extLst>
          </p:cNvPr>
          <p:cNvSpPr txBox="1"/>
          <p:nvPr/>
        </p:nvSpPr>
        <p:spPr>
          <a:xfrm>
            <a:off x="8773611" y="4031963"/>
            <a:ext cx="1487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j-lt"/>
              </a:rPr>
              <a:t>Software Development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B7CCF3F-C59F-4846-AE07-C02F1290366A}"/>
              </a:ext>
            </a:extLst>
          </p:cNvPr>
          <p:cNvSpPr/>
          <p:nvPr/>
        </p:nvSpPr>
        <p:spPr>
          <a:xfrm>
            <a:off x="8739035" y="4323305"/>
            <a:ext cx="73119" cy="77990"/>
          </a:xfrm>
          <a:prstGeom prst="ellipse">
            <a:avLst/>
          </a:prstGeom>
          <a:solidFill>
            <a:srgbClr val="D883FF"/>
          </a:solidFill>
          <a:ln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9B99F8A-63DB-7B46-86EE-1FBD2ED58843}"/>
              </a:ext>
            </a:extLst>
          </p:cNvPr>
          <p:cNvSpPr txBox="1"/>
          <p:nvPr/>
        </p:nvSpPr>
        <p:spPr>
          <a:xfrm>
            <a:off x="8775258" y="4239189"/>
            <a:ext cx="1101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j-lt"/>
              </a:rPr>
              <a:t>Software Design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BCE396-EB49-A84E-AF42-DE0B21137C44}"/>
              </a:ext>
            </a:extLst>
          </p:cNvPr>
          <p:cNvSpPr/>
          <p:nvPr/>
        </p:nvSpPr>
        <p:spPr>
          <a:xfrm>
            <a:off x="8748197" y="4548861"/>
            <a:ext cx="73119" cy="77990"/>
          </a:xfrm>
          <a:prstGeom prst="ellipse">
            <a:avLst/>
          </a:prstGeom>
          <a:solidFill>
            <a:srgbClr val="FF9300"/>
          </a:solidFill>
          <a:ln>
            <a:solidFill>
              <a:srgbClr val="EB5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CCF9B0C-BA6C-0847-BC2F-E1504A593EFC}"/>
              </a:ext>
            </a:extLst>
          </p:cNvPr>
          <p:cNvSpPr txBox="1"/>
          <p:nvPr/>
        </p:nvSpPr>
        <p:spPr>
          <a:xfrm>
            <a:off x="8776739" y="4446415"/>
            <a:ext cx="1426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j-lt"/>
              </a:rPr>
              <a:t>Software Architecture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E64444B-33A4-B846-ADDD-77459DBA16D7}"/>
              </a:ext>
            </a:extLst>
          </p:cNvPr>
          <p:cNvSpPr/>
          <p:nvPr/>
        </p:nvSpPr>
        <p:spPr>
          <a:xfrm>
            <a:off x="8748196" y="4745496"/>
            <a:ext cx="73119" cy="7799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16E9659-85D9-1C47-B3FE-855DFA0B503B}"/>
              </a:ext>
            </a:extLst>
          </p:cNvPr>
          <p:cNvSpPr txBox="1"/>
          <p:nvPr/>
        </p:nvSpPr>
        <p:spPr>
          <a:xfrm>
            <a:off x="8775248" y="4646550"/>
            <a:ext cx="970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j-lt"/>
              </a:rPr>
              <a:t>Team Leading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D172FC9-6404-4A49-AA2B-4E23F541FCDA}"/>
              </a:ext>
            </a:extLst>
          </p:cNvPr>
          <p:cNvSpPr/>
          <p:nvPr/>
        </p:nvSpPr>
        <p:spPr>
          <a:xfrm>
            <a:off x="8748196" y="4953469"/>
            <a:ext cx="73119" cy="77990"/>
          </a:xfrm>
          <a:prstGeom prst="ellipse">
            <a:avLst/>
          </a:prstGeom>
          <a:solidFill>
            <a:srgbClr val="0070C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A5CBCDA-CFEF-1B48-A814-73F0017CB940}"/>
              </a:ext>
            </a:extLst>
          </p:cNvPr>
          <p:cNvSpPr txBox="1"/>
          <p:nvPr/>
        </p:nvSpPr>
        <p:spPr>
          <a:xfrm>
            <a:off x="8781537" y="4852023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j-lt"/>
              </a:rPr>
              <a:t>Research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3F0FD4A-B76E-4F4B-8234-F5591265751A}"/>
              </a:ext>
            </a:extLst>
          </p:cNvPr>
          <p:cNvSpPr/>
          <p:nvPr/>
        </p:nvSpPr>
        <p:spPr>
          <a:xfrm>
            <a:off x="2454858" y="3997042"/>
            <a:ext cx="73119" cy="77990"/>
          </a:xfrm>
          <a:prstGeom prst="ellipse">
            <a:avLst/>
          </a:prstGeom>
          <a:solidFill>
            <a:srgbClr val="00FA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8B183DA-3D3D-764E-9737-C87EDE5C7DDF}"/>
              </a:ext>
            </a:extLst>
          </p:cNvPr>
          <p:cNvSpPr/>
          <p:nvPr/>
        </p:nvSpPr>
        <p:spPr>
          <a:xfrm>
            <a:off x="3225046" y="3688374"/>
            <a:ext cx="73119" cy="77990"/>
          </a:xfrm>
          <a:prstGeom prst="ellipse">
            <a:avLst/>
          </a:prstGeom>
          <a:solidFill>
            <a:srgbClr val="00FA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D933AD7-994C-824A-AA88-F77D32C9F724}"/>
              </a:ext>
            </a:extLst>
          </p:cNvPr>
          <p:cNvSpPr/>
          <p:nvPr/>
        </p:nvSpPr>
        <p:spPr>
          <a:xfrm>
            <a:off x="3210248" y="3996803"/>
            <a:ext cx="73119" cy="77990"/>
          </a:xfrm>
          <a:prstGeom prst="ellipse">
            <a:avLst/>
          </a:prstGeom>
          <a:solidFill>
            <a:srgbClr val="00FA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BA670FA8-74E4-6348-9F55-C2F7CEFA6465}"/>
              </a:ext>
            </a:extLst>
          </p:cNvPr>
          <p:cNvSpPr/>
          <p:nvPr/>
        </p:nvSpPr>
        <p:spPr>
          <a:xfrm>
            <a:off x="3050843" y="5045286"/>
            <a:ext cx="73119" cy="77990"/>
          </a:xfrm>
          <a:prstGeom prst="ellipse">
            <a:avLst/>
          </a:prstGeom>
          <a:solidFill>
            <a:srgbClr val="00FA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22E697E-CE72-D145-B51C-774F83796320}"/>
              </a:ext>
            </a:extLst>
          </p:cNvPr>
          <p:cNvSpPr/>
          <p:nvPr/>
        </p:nvSpPr>
        <p:spPr>
          <a:xfrm>
            <a:off x="6696942" y="5045286"/>
            <a:ext cx="73119" cy="77990"/>
          </a:xfrm>
          <a:prstGeom prst="ellipse">
            <a:avLst/>
          </a:prstGeom>
          <a:solidFill>
            <a:srgbClr val="00FA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89A7CC1-AC70-1A48-A993-22834FC15896}"/>
              </a:ext>
            </a:extLst>
          </p:cNvPr>
          <p:cNvSpPr/>
          <p:nvPr/>
        </p:nvSpPr>
        <p:spPr>
          <a:xfrm>
            <a:off x="7369071" y="3988333"/>
            <a:ext cx="73119" cy="77990"/>
          </a:xfrm>
          <a:prstGeom prst="ellipse">
            <a:avLst/>
          </a:prstGeom>
          <a:solidFill>
            <a:srgbClr val="00FA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FF9971F-5403-5A4E-A407-B8213637D40D}"/>
              </a:ext>
            </a:extLst>
          </p:cNvPr>
          <p:cNvSpPr/>
          <p:nvPr/>
        </p:nvSpPr>
        <p:spPr>
          <a:xfrm>
            <a:off x="5590453" y="3992482"/>
            <a:ext cx="73119" cy="77990"/>
          </a:xfrm>
          <a:prstGeom prst="ellipse">
            <a:avLst/>
          </a:prstGeom>
          <a:solidFill>
            <a:srgbClr val="00FA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5ECB6B71-9D00-AF41-ABEB-936F75E284B7}"/>
              </a:ext>
            </a:extLst>
          </p:cNvPr>
          <p:cNvSpPr/>
          <p:nvPr/>
        </p:nvSpPr>
        <p:spPr>
          <a:xfrm>
            <a:off x="3303909" y="3995801"/>
            <a:ext cx="73119" cy="77990"/>
          </a:xfrm>
          <a:prstGeom prst="ellipse">
            <a:avLst/>
          </a:prstGeom>
          <a:solidFill>
            <a:srgbClr val="D883FF"/>
          </a:solidFill>
          <a:ln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F370CF5-FF81-1D4E-AD9A-E17682E53F4E}"/>
              </a:ext>
            </a:extLst>
          </p:cNvPr>
          <p:cNvSpPr/>
          <p:nvPr/>
        </p:nvSpPr>
        <p:spPr>
          <a:xfrm>
            <a:off x="6792239" y="5045286"/>
            <a:ext cx="73119" cy="77990"/>
          </a:xfrm>
          <a:prstGeom prst="ellipse">
            <a:avLst/>
          </a:prstGeom>
          <a:solidFill>
            <a:srgbClr val="D883FF"/>
          </a:solidFill>
          <a:ln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B731760E-0167-7648-BECB-E7C494304908}"/>
              </a:ext>
            </a:extLst>
          </p:cNvPr>
          <p:cNvSpPr/>
          <p:nvPr/>
        </p:nvSpPr>
        <p:spPr>
          <a:xfrm>
            <a:off x="7465993" y="3989228"/>
            <a:ext cx="73119" cy="77990"/>
          </a:xfrm>
          <a:prstGeom prst="ellipse">
            <a:avLst/>
          </a:prstGeom>
          <a:solidFill>
            <a:srgbClr val="D883FF"/>
          </a:solidFill>
          <a:ln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1DA2407-695E-534D-8E9C-C98D53095E0F}"/>
              </a:ext>
            </a:extLst>
          </p:cNvPr>
          <p:cNvSpPr/>
          <p:nvPr/>
        </p:nvSpPr>
        <p:spPr>
          <a:xfrm>
            <a:off x="5691631" y="3992482"/>
            <a:ext cx="73119" cy="77990"/>
          </a:xfrm>
          <a:prstGeom prst="ellipse">
            <a:avLst/>
          </a:prstGeom>
          <a:solidFill>
            <a:srgbClr val="D883FF"/>
          </a:solidFill>
          <a:ln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4A1634E6-C719-324F-9A2B-1ACE3DBE261E}"/>
              </a:ext>
            </a:extLst>
          </p:cNvPr>
          <p:cNvSpPr/>
          <p:nvPr/>
        </p:nvSpPr>
        <p:spPr>
          <a:xfrm>
            <a:off x="3145316" y="5044578"/>
            <a:ext cx="73119" cy="77990"/>
          </a:xfrm>
          <a:prstGeom prst="ellipse">
            <a:avLst/>
          </a:prstGeom>
          <a:solidFill>
            <a:srgbClr val="D883FF"/>
          </a:solidFill>
          <a:ln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C031BC2D-5F81-2246-B9F3-EE55F646662D}"/>
              </a:ext>
            </a:extLst>
          </p:cNvPr>
          <p:cNvSpPr/>
          <p:nvPr/>
        </p:nvSpPr>
        <p:spPr>
          <a:xfrm>
            <a:off x="6758037" y="5378220"/>
            <a:ext cx="73119" cy="77990"/>
          </a:xfrm>
          <a:prstGeom prst="ellipse">
            <a:avLst/>
          </a:prstGeom>
          <a:solidFill>
            <a:srgbClr val="D883FF"/>
          </a:solidFill>
          <a:ln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DC67A3A-AD4D-384F-B10E-05B0A68C21EB}"/>
              </a:ext>
            </a:extLst>
          </p:cNvPr>
          <p:cNvSpPr/>
          <p:nvPr/>
        </p:nvSpPr>
        <p:spPr>
          <a:xfrm>
            <a:off x="6852390" y="5378220"/>
            <a:ext cx="73119" cy="77990"/>
          </a:xfrm>
          <a:prstGeom prst="ellipse">
            <a:avLst/>
          </a:prstGeom>
          <a:solidFill>
            <a:srgbClr val="FF9300"/>
          </a:solidFill>
          <a:ln>
            <a:solidFill>
              <a:srgbClr val="EB5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2FA4CCEA-7476-8D4C-8B4C-75D343D520A8}"/>
              </a:ext>
            </a:extLst>
          </p:cNvPr>
          <p:cNvSpPr/>
          <p:nvPr/>
        </p:nvSpPr>
        <p:spPr>
          <a:xfrm>
            <a:off x="5793888" y="3992482"/>
            <a:ext cx="73119" cy="77990"/>
          </a:xfrm>
          <a:prstGeom prst="ellipse">
            <a:avLst/>
          </a:prstGeom>
          <a:solidFill>
            <a:srgbClr val="FF9300"/>
          </a:solidFill>
          <a:ln>
            <a:solidFill>
              <a:srgbClr val="EB5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D702C578-02D9-1D43-8176-7ADDF68CCE7F}"/>
              </a:ext>
            </a:extLst>
          </p:cNvPr>
          <p:cNvSpPr/>
          <p:nvPr/>
        </p:nvSpPr>
        <p:spPr>
          <a:xfrm>
            <a:off x="6886680" y="5045286"/>
            <a:ext cx="73119" cy="77990"/>
          </a:xfrm>
          <a:prstGeom prst="ellipse">
            <a:avLst/>
          </a:prstGeom>
          <a:solidFill>
            <a:srgbClr val="FF9300"/>
          </a:solidFill>
          <a:ln>
            <a:solidFill>
              <a:srgbClr val="EB5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535C813-7D75-304C-902E-63092B19BFA8}"/>
              </a:ext>
            </a:extLst>
          </p:cNvPr>
          <p:cNvSpPr/>
          <p:nvPr/>
        </p:nvSpPr>
        <p:spPr>
          <a:xfrm>
            <a:off x="3395144" y="3994548"/>
            <a:ext cx="73119" cy="7799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C5717577-5D1C-7941-99ED-B6A7442219C0}"/>
              </a:ext>
            </a:extLst>
          </p:cNvPr>
          <p:cNvSpPr/>
          <p:nvPr/>
        </p:nvSpPr>
        <p:spPr>
          <a:xfrm>
            <a:off x="3244958" y="5045286"/>
            <a:ext cx="73119" cy="7799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F7F99EE-F939-964C-A40A-A32C200BF9DD}"/>
              </a:ext>
            </a:extLst>
          </p:cNvPr>
          <p:cNvSpPr/>
          <p:nvPr/>
        </p:nvSpPr>
        <p:spPr>
          <a:xfrm>
            <a:off x="5891431" y="3992136"/>
            <a:ext cx="73119" cy="7799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03590532-E160-294E-B45C-AA2FA7C73F8D}"/>
              </a:ext>
            </a:extLst>
          </p:cNvPr>
          <p:cNvSpPr/>
          <p:nvPr/>
        </p:nvSpPr>
        <p:spPr>
          <a:xfrm>
            <a:off x="6950118" y="5378220"/>
            <a:ext cx="73119" cy="7799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25CE9DF-8447-8C40-BFB7-715E38EEC36B}"/>
              </a:ext>
            </a:extLst>
          </p:cNvPr>
          <p:cNvSpPr/>
          <p:nvPr/>
        </p:nvSpPr>
        <p:spPr>
          <a:xfrm>
            <a:off x="7559824" y="3988421"/>
            <a:ext cx="73119" cy="77990"/>
          </a:xfrm>
          <a:prstGeom prst="ellipse">
            <a:avLst/>
          </a:prstGeom>
          <a:solidFill>
            <a:srgbClr val="0070C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383B9EB-C565-2A40-8220-63A54E21AD9F}"/>
              </a:ext>
            </a:extLst>
          </p:cNvPr>
          <p:cNvSpPr/>
          <p:nvPr/>
        </p:nvSpPr>
        <p:spPr>
          <a:xfrm>
            <a:off x="6981127" y="5045286"/>
            <a:ext cx="73119" cy="77990"/>
          </a:xfrm>
          <a:prstGeom prst="ellipse">
            <a:avLst/>
          </a:prstGeom>
          <a:solidFill>
            <a:srgbClr val="0070C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8CEBB95-41FD-8046-980D-C332F9959624}"/>
              </a:ext>
            </a:extLst>
          </p:cNvPr>
          <p:cNvSpPr txBox="1"/>
          <p:nvPr/>
        </p:nvSpPr>
        <p:spPr>
          <a:xfrm>
            <a:off x="8652804" y="3812921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+mj-lt"/>
              </a:rPr>
              <a:t>Activities:</a:t>
            </a:r>
          </a:p>
        </p:txBody>
      </p:sp>
    </p:spTree>
    <p:extLst>
      <p:ext uri="{BB962C8B-B14F-4D97-AF65-F5344CB8AC3E}">
        <p14:creationId xmlns:p14="http://schemas.microsoft.com/office/powerpoint/2010/main" val="495754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E015DAF-8378-8145-AE19-6EC27F4AF344}"/>
              </a:ext>
            </a:extLst>
          </p:cNvPr>
          <p:cNvSpPr/>
          <p:nvPr/>
        </p:nvSpPr>
        <p:spPr>
          <a:xfrm>
            <a:off x="4790035" y="6105752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2004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03A0B1-6693-7144-B628-FC1464331956}"/>
              </a:ext>
            </a:extLst>
          </p:cNvPr>
          <p:cNvSpPr/>
          <p:nvPr/>
        </p:nvSpPr>
        <p:spPr>
          <a:xfrm>
            <a:off x="4790035" y="5768174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2005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B54DCBF-77BE-B54B-A63D-A1C1B07F5C99}"/>
              </a:ext>
            </a:extLst>
          </p:cNvPr>
          <p:cNvSpPr/>
          <p:nvPr/>
        </p:nvSpPr>
        <p:spPr>
          <a:xfrm>
            <a:off x="4790035" y="5430596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2006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26376D5-5684-A143-B4D0-EA6BC9F61D4A}"/>
              </a:ext>
            </a:extLst>
          </p:cNvPr>
          <p:cNvSpPr/>
          <p:nvPr/>
        </p:nvSpPr>
        <p:spPr>
          <a:xfrm>
            <a:off x="4790035" y="5093018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2007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0911A6-6A5F-C644-8147-645DC2547E4E}"/>
              </a:ext>
            </a:extLst>
          </p:cNvPr>
          <p:cNvSpPr/>
          <p:nvPr/>
        </p:nvSpPr>
        <p:spPr>
          <a:xfrm>
            <a:off x="4790035" y="4755440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2008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5C433CC-9ECE-D54B-9254-776BF47C665B}"/>
              </a:ext>
            </a:extLst>
          </p:cNvPr>
          <p:cNvSpPr/>
          <p:nvPr/>
        </p:nvSpPr>
        <p:spPr>
          <a:xfrm>
            <a:off x="4790035" y="4417862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2009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B6C4F11-8C87-6D4E-A806-FA8580464191}"/>
              </a:ext>
            </a:extLst>
          </p:cNvPr>
          <p:cNvSpPr/>
          <p:nvPr/>
        </p:nvSpPr>
        <p:spPr>
          <a:xfrm>
            <a:off x="4790035" y="4080284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2010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ED4C4BA-F318-7A47-BBB7-59D5A1122CBA}"/>
              </a:ext>
            </a:extLst>
          </p:cNvPr>
          <p:cNvSpPr/>
          <p:nvPr/>
        </p:nvSpPr>
        <p:spPr>
          <a:xfrm>
            <a:off x="4790035" y="3742706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9ACCE38-0915-7140-BA07-A83159628B1E}"/>
              </a:ext>
            </a:extLst>
          </p:cNvPr>
          <p:cNvSpPr/>
          <p:nvPr/>
        </p:nvSpPr>
        <p:spPr>
          <a:xfrm>
            <a:off x="4790035" y="3405128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7FA29CF-BE31-2248-A3E0-8E4A9F4106D0}"/>
              </a:ext>
            </a:extLst>
          </p:cNvPr>
          <p:cNvSpPr/>
          <p:nvPr/>
        </p:nvSpPr>
        <p:spPr>
          <a:xfrm>
            <a:off x="4790035" y="3067550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385A757-7BAA-4240-AC46-04B85D544335}"/>
              </a:ext>
            </a:extLst>
          </p:cNvPr>
          <p:cNvSpPr/>
          <p:nvPr/>
        </p:nvSpPr>
        <p:spPr>
          <a:xfrm>
            <a:off x="4790035" y="2729972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DCFD708-118E-6340-A560-D040930E789C}"/>
              </a:ext>
            </a:extLst>
          </p:cNvPr>
          <p:cNvSpPr/>
          <p:nvPr/>
        </p:nvSpPr>
        <p:spPr>
          <a:xfrm>
            <a:off x="4790035" y="2392124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2015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8949907-6550-4F4A-B742-A6DFA463ED62}"/>
              </a:ext>
            </a:extLst>
          </p:cNvPr>
          <p:cNvSpPr/>
          <p:nvPr/>
        </p:nvSpPr>
        <p:spPr>
          <a:xfrm>
            <a:off x="4790035" y="2048859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2016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F366748-4151-284F-B45F-A41F3EC09530}"/>
              </a:ext>
            </a:extLst>
          </p:cNvPr>
          <p:cNvSpPr/>
          <p:nvPr/>
        </p:nvSpPr>
        <p:spPr>
          <a:xfrm>
            <a:off x="4790035" y="1705594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2017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B738140-A520-FC4C-A1F9-9F9E8982FDA9}"/>
              </a:ext>
            </a:extLst>
          </p:cNvPr>
          <p:cNvSpPr/>
          <p:nvPr/>
        </p:nvSpPr>
        <p:spPr>
          <a:xfrm>
            <a:off x="4790035" y="1362329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2018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98C1DE0-6141-A645-87FC-DE14D3D5E1FF}"/>
              </a:ext>
            </a:extLst>
          </p:cNvPr>
          <p:cNvSpPr/>
          <p:nvPr/>
        </p:nvSpPr>
        <p:spPr>
          <a:xfrm>
            <a:off x="4790035" y="1019064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2019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07C43F6-A936-3D41-865F-F147C41049DD}"/>
              </a:ext>
            </a:extLst>
          </p:cNvPr>
          <p:cNvSpPr/>
          <p:nvPr/>
        </p:nvSpPr>
        <p:spPr>
          <a:xfrm>
            <a:off x="4790035" y="675799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2020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6EA8AB0-D43F-EA43-B758-4BB4BDDEFA26}"/>
              </a:ext>
            </a:extLst>
          </p:cNvPr>
          <p:cNvSpPr/>
          <p:nvPr/>
        </p:nvSpPr>
        <p:spPr>
          <a:xfrm>
            <a:off x="4790035" y="331861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2021</a:t>
            </a: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A3BA9842-73B2-C042-A4C0-66E58EDB8C2E}"/>
              </a:ext>
            </a:extLst>
          </p:cNvPr>
          <p:cNvSpPr/>
          <p:nvPr/>
        </p:nvSpPr>
        <p:spPr>
          <a:xfrm rot="16200000">
            <a:off x="4427474" y="5923622"/>
            <a:ext cx="387545" cy="337578"/>
          </a:xfrm>
          <a:prstGeom prst="uturnArrow">
            <a:avLst>
              <a:gd name="adj1" fmla="val 2904"/>
              <a:gd name="adj2" fmla="val 13361"/>
              <a:gd name="adj3" fmla="val 25000"/>
              <a:gd name="adj4" fmla="val 15403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U-Turn Arrow 37">
            <a:extLst>
              <a:ext uri="{FF2B5EF4-FFF2-40B4-BE49-F238E27FC236}">
                <a16:creationId xmlns:a16="http://schemas.microsoft.com/office/drawing/2014/main" id="{001C3D74-BBA2-D54D-A352-28D091F0B876}"/>
              </a:ext>
            </a:extLst>
          </p:cNvPr>
          <p:cNvSpPr/>
          <p:nvPr/>
        </p:nvSpPr>
        <p:spPr>
          <a:xfrm rot="16200000">
            <a:off x="4427474" y="5235124"/>
            <a:ext cx="387545" cy="337578"/>
          </a:xfrm>
          <a:prstGeom prst="uturnArrow">
            <a:avLst>
              <a:gd name="adj1" fmla="val 2904"/>
              <a:gd name="adj2" fmla="val 13361"/>
              <a:gd name="adj3" fmla="val 25000"/>
              <a:gd name="adj4" fmla="val 15403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U-Turn Arrow 38">
            <a:extLst>
              <a:ext uri="{FF2B5EF4-FFF2-40B4-BE49-F238E27FC236}">
                <a16:creationId xmlns:a16="http://schemas.microsoft.com/office/drawing/2014/main" id="{D2966B70-BDAB-DA4E-8283-999A71976461}"/>
              </a:ext>
            </a:extLst>
          </p:cNvPr>
          <p:cNvSpPr/>
          <p:nvPr/>
        </p:nvSpPr>
        <p:spPr>
          <a:xfrm rot="16200000">
            <a:off x="3788439" y="4619757"/>
            <a:ext cx="1477979" cy="525213"/>
          </a:xfrm>
          <a:prstGeom prst="uturnArrow">
            <a:avLst>
              <a:gd name="adj1" fmla="val 932"/>
              <a:gd name="adj2" fmla="val 6951"/>
              <a:gd name="adj3" fmla="val 12180"/>
              <a:gd name="adj4" fmla="val 15403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U-Turn Arrow 40">
            <a:extLst>
              <a:ext uri="{FF2B5EF4-FFF2-40B4-BE49-F238E27FC236}">
                <a16:creationId xmlns:a16="http://schemas.microsoft.com/office/drawing/2014/main" id="{0D6F7D11-CD57-E64B-8110-C9A3C54D9579}"/>
              </a:ext>
            </a:extLst>
          </p:cNvPr>
          <p:cNvSpPr/>
          <p:nvPr/>
        </p:nvSpPr>
        <p:spPr>
          <a:xfrm rot="16200000" flipV="1">
            <a:off x="4372136" y="4537532"/>
            <a:ext cx="2444067" cy="328111"/>
          </a:xfrm>
          <a:prstGeom prst="uturnArrow">
            <a:avLst>
              <a:gd name="adj1" fmla="val 2904"/>
              <a:gd name="adj2" fmla="val 13361"/>
              <a:gd name="adj3" fmla="val 25000"/>
              <a:gd name="adj4" fmla="val 15403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U-Turn Arrow 41">
            <a:extLst>
              <a:ext uri="{FF2B5EF4-FFF2-40B4-BE49-F238E27FC236}">
                <a16:creationId xmlns:a16="http://schemas.microsoft.com/office/drawing/2014/main" id="{FEB0DAC1-D9F6-EE44-861F-6876E13B6E04}"/>
              </a:ext>
            </a:extLst>
          </p:cNvPr>
          <p:cNvSpPr/>
          <p:nvPr/>
        </p:nvSpPr>
        <p:spPr>
          <a:xfrm rot="16200000">
            <a:off x="3747473" y="2860715"/>
            <a:ext cx="1746357" cy="337578"/>
          </a:xfrm>
          <a:prstGeom prst="uturnArrow">
            <a:avLst>
              <a:gd name="adj1" fmla="val 2904"/>
              <a:gd name="adj2" fmla="val 13361"/>
              <a:gd name="adj3" fmla="val 25000"/>
              <a:gd name="adj4" fmla="val 15403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U-Turn Arrow 42">
            <a:extLst>
              <a:ext uri="{FF2B5EF4-FFF2-40B4-BE49-F238E27FC236}">
                <a16:creationId xmlns:a16="http://schemas.microsoft.com/office/drawing/2014/main" id="{F46839E1-088A-2147-AF91-227895EF812B}"/>
              </a:ext>
            </a:extLst>
          </p:cNvPr>
          <p:cNvSpPr/>
          <p:nvPr/>
        </p:nvSpPr>
        <p:spPr>
          <a:xfrm rot="16200000" flipV="1">
            <a:off x="5510005" y="2040251"/>
            <a:ext cx="182617" cy="328111"/>
          </a:xfrm>
          <a:prstGeom prst="uturnArrow">
            <a:avLst>
              <a:gd name="adj1" fmla="val 2904"/>
              <a:gd name="adj2" fmla="val 13361"/>
              <a:gd name="adj3" fmla="val 25000"/>
              <a:gd name="adj4" fmla="val 15403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U-Turn Arrow 44">
            <a:extLst>
              <a:ext uri="{FF2B5EF4-FFF2-40B4-BE49-F238E27FC236}">
                <a16:creationId xmlns:a16="http://schemas.microsoft.com/office/drawing/2014/main" id="{98C99DB2-DCE1-E043-856D-4B29BB9CA5DC}"/>
              </a:ext>
            </a:extLst>
          </p:cNvPr>
          <p:cNvSpPr/>
          <p:nvPr/>
        </p:nvSpPr>
        <p:spPr>
          <a:xfrm rot="16200000" flipV="1">
            <a:off x="5262793" y="1675575"/>
            <a:ext cx="806189" cy="426836"/>
          </a:xfrm>
          <a:prstGeom prst="uturnArrow">
            <a:avLst>
              <a:gd name="adj1" fmla="val 932"/>
              <a:gd name="adj2" fmla="val 6951"/>
              <a:gd name="adj3" fmla="val 12180"/>
              <a:gd name="adj4" fmla="val 15403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Bent Arrow 45">
            <a:extLst>
              <a:ext uri="{FF2B5EF4-FFF2-40B4-BE49-F238E27FC236}">
                <a16:creationId xmlns:a16="http://schemas.microsoft.com/office/drawing/2014/main" id="{BC2A8484-499C-6245-BF3A-4866964FF259}"/>
              </a:ext>
            </a:extLst>
          </p:cNvPr>
          <p:cNvSpPr/>
          <p:nvPr/>
        </p:nvSpPr>
        <p:spPr>
          <a:xfrm rot="16200000">
            <a:off x="4058477" y="812200"/>
            <a:ext cx="1042772" cy="389922"/>
          </a:xfrm>
          <a:prstGeom prst="bentArrow">
            <a:avLst>
              <a:gd name="adj1" fmla="val 1183"/>
              <a:gd name="adj2" fmla="val 6679"/>
              <a:gd name="adj3" fmla="val 14007"/>
              <a:gd name="adj4" fmla="val 171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Pentagon 46">
            <a:extLst>
              <a:ext uri="{FF2B5EF4-FFF2-40B4-BE49-F238E27FC236}">
                <a16:creationId xmlns:a16="http://schemas.microsoft.com/office/drawing/2014/main" id="{8087353A-41DC-1349-A761-7F7872D27AE8}"/>
              </a:ext>
            </a:extLst>
          </p:cNvPr>
          <p:cNvSpPr/>
          <p:nvPr/>
        </p:nvSpPr>
        <p:spPr>
          <a:xfrm>
            <a:off x="6495803" y="6105752"/>
            <a:ext cx="3301340" cy="1804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85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E015DAF-8378-8145-AE19-6EC27F4AF344}"/>
              </a:ext>
            </a:extLst>
          </p:cNvPr>
          <p:cNvSpPr/>
          <p:nvPr/>
        </p:nvSpPr>
        <p:spPr>
          <a:xfrm>
            <a:off x="4790035" y="6105752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2004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03A0B1-6693-7144-B628-FC1464331956}"/>
              </a:ext>
            </a:extLst>
          </p:cNvPr>
          <p:cNvSpPr/>
          <p:nvPr/>
        </p:nvSpPr>
        <p:spPr>
          <a:xfrm>
            <a:off x="4790035" y="5768174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2005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B54DCBF-77BE-B54B-A63D-A1C1B07F5C99}"/>
              </a:ext>
            </a:extLst>
          </p:cNvPr>
          <p:cNvSpPr/>
          <p:nvPr/>
        </p:nvSpPr>
        <p:spPr>
          <a:xfrm>
            <a:off x="4790035" y="5430596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2006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26376D5-5684-A143-B4D0-EA6BC9F61D4A}"/>
              </a:ext>
            </a:extLst>
          </p:cNvPr>
          <p:cNvSpPr/>
          <p:nvPr/>
        </p:nvSpPr>
        <p:spPr>
          <a:xfrm>
            <a:off x="4790035" y="5093018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2007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0911A6-6A5F-C644-8147-645DC2547E4E}"/>
              </a:ext>
            </a:extLst>
          </p:cNvPr>
          <p:cNvSpPr/>
          <p:nvPr/>
        </p:nvSpPr>
        <p:spPr>
          <a:xfrm>
            <a:off x="4790035" y="4755440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2008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5C433CC-9ECE-D54B-9254-776BF47C665B}"/>
              </a:ext>
            </a:extLst>
          </p:cNvPr>
          <p:cNvSpPr/>
          <p:nvPr/>
        </p:nvSpPr>
        <p:spPr>
          <a:xfrm>
            <a:off x="4790035" y="4417862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2009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B6C4F11-8C87-6D4E-A806-FA8580464191}"/>
              </a:ext>
            </a:extLst>
          </p:cNvPr>
          <p:cNvSpPr/>
          <p:nvPr/>
        </p:nvSpPr>
        <p:spPr>
          <a:xfrm>
            <a:off x="4790035" y="4080284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2010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ED4C4BA-F318-7A47-BBB7-59D5A1122CBA}"/>
              </a:ext>
            </a:extLst>
          </p:cNvPr>
          <p:cNvSpPr/>
          <p:nvPr/>
        </p:nvSpPr>
        <p:spPr>
          <a:xfrm>
            <a:off x="4790035" y="3742706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9ACCE38-0915-7140-BA07-A83159628B1E}"/>
              </a:ext>
            </a:extLst>
          </p:cNvPr>
          <p:cNvSpPr/>
          <p:nvPr/>
        </p:nvSpPr>
        <p:spPr>
          <a:xfrm>
            <a:off x="4790035" y="3405128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7FA29CF-BE31-2248-A3E0-8E4A9F4106D0}"/>
              </a:ext>
            </a:extLst>
          </p:cNvPr>
          <p:cNvSpPr/>
          <p:nvPr/>
        </p:nvSpPr>
        <p:spPr>
          <a:xfrm>
            <a:off x="4790035" y="3067550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385A757-7BAA-4240-AC46-04B85D544335}"/>
              </a:ext>
            </a:extLst>
          </p:cNvPr>
          <p:cNvSpPr/>
          <p:nvPr/>
        </p:nvSpPr>
        <p:spPr>
          <a:xfrm>
            <a:off x="4790035" y="2729972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DCFD708-118E-6340-A560-D040930E789C}"/>
              </a:ext>
            </a:extLst>
          </p:cNvPr>
          <p:cNvSpPr/>
          <p:nvPr/>
        </p:nvSpPr>
        <p:spPr>
          <a:xfrm>
            <a:off x="4790035" y="2392124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2015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8949907-6550-4F4A-B742-A6DFA463ED62}"/>
              </a:ext>
            </a:extLst>
          </p:cNvPr>
          <p:cNvSpPr/>
          <p:nvPr/>
        </p:nvSpPr>
        <p:spPr>
          <a:xfrm>
            <a:off x="4790035" y="2048859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2016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F366748-4151-284F-B45F-A41F3EC09530}"/>
              </a:ext>
            </a:extLst>
          </p:cNvPr>
          <p:cNvSpPr/>
          <p:nvPr/>
        </p:nvSpPr>
        <p:spPr>
          <a:xfrm>
            <a:off x="4790035" y="1705594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2017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B738140-A520-FC4C-A1F9-9F9E8982FDA9}"/>
              </a:ext>
            </a:extLst>
          </p:cNvPr>
          <p:cNvSpPr/>
          <p:nvPr/>
        </p:nvSpPr>
        <p:spPr>
          <a:xfrm>
            <a:off x="4790035" y="1362329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2018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98C1DE0-6141-A645-87FC-DE14D3D5E1FF}"/>
              </a:ext>
            </a:extLst>
          </p:cNvPr>
          <p:cNvSpPr/>
          <p:nvPr/>
        </p:nvSpPr>
        <p:spPr>
          <a:xfrm>
            <a:off x="4790035" y="1019064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2019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07C43F6-A936-3D41-865F-F147C41049DD}"/>
              </a:ext>
            </a:extLst>
          </p:cNvPr>
          <p:cNvSpPr/>
          <p:nvPr/>
        </p:nvSpPr>
        <p:spPr>
          <a:xfrm>
            <a:off x="4790035" y="675799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2020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6EA8AB0-D43F-EA43-B758-4BB4BDDEFA26}"/>
              </a:ext>
            </a:extLst>
          </p:cNvPr>
          <p:cNvSpPr/>
          <p:nvPr/>
        </p:nvSpPr>
        <p:spPr>
          <a:xfrm>
            <a:off x="4790035" y="331861"/>
            <a:ext cx="640080" cy="310896"/>
          </a:xfrm>
          <a:prstGeom prst="roundRect">
            <a:avLst>
              <a:gd name="adj" fmla="val 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2021</a:t>
            </a: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A3BA9842-73B2-C042-A4C0-66E58EDB8C2E}"/>
              </a:ext>
            </a:extLst>
          </p:cNvPr>
          <p:cNvSpPr/>
          <p:nvPr/>
        </p:nvSpPr>
        <p:spPr>
          <a:xfrm rot="16200000">
            <a:off x="4427474" y="5923622"/>
            <a:ext cx="387545" cy="337578"/>
          </a:xfrm>
          <a:prstGeom prst="uturnArrow">
            <a:avLst>
              <a:gd name="adj1" fmla="val 2904"/>
              <a:gd name="adj2" fmla="val 13361"/>
              <a:gd name="adj3" fmla="val 25000"/>
              <a:gd name="adj4" fmla="val 15403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U-Turn Arrow 37">
            <a:extLst>
              <a:ext uri="{FF2B5EF4-FFF2-40B4-BE49-F238E27FC236}">
                <a16:creationId xmlns:a16="http://schemas.microsoft.com/office/drawing/2014/main" id="{001C3D74-BBA2-D54D-A352-28D091F0B876}"/>
              </a:ext>
            </a:extLst>
          </p:cNvPr>
          <p:cNvSpPr/>
          <p:nvPr/>
        </p:nvSpPr>
        <p:spPr>
          <a:xfrm rot="16200000">
            <a:off x="4427474" y="5235124"/>
            <a:ext cx="387545" cy="337578"/>
          </a:xfrm>
          <a:prstGeom prst="uturnArrow">
            <a:avLst>
              <a:gd name="adj1" fmla="val 2904"/>
              <a:gd name="adj2" fmla="val 13361"/>
              <a:gd name="adj3" fmla="val 25000"/>
              <a:gd name="adj4" fmla="val 15403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U-Turn Arrow 38">
            <a:extLst>
              <a:ext uri="{FF2B5EF4-FFF2-40B4-BE49-F238E27FC236}">
                <a16:creationId xmlns:a16="http://schemas.microsoft.com/office/drawing/2014/main" id="{D2966B70-BDAB-DA4E-8283-999A71976461}"/>
              </a:ext>
            </a:extLst>
          </p:cNvPr>
          <p:cNvSpPr/>
          <p:nvPr/>
        </p:nvSpPr>
        <p:spPr>
          <a:xfrm rot="16200000">
            <a:off x="3788439" y="4619757"/>
            <a:ext cx="1477979" cy="525213"/>
          </a:xfrm>
          <a:prstGeom prst="uturnArrow">
            <a:avLst>
              <a:gd name="adj1" fmla="val 932"/>
              <a:gd name="adj2" fmla="val 6951"/>
              <a:gd name="adj3" fmla="val 12180"/>
              <a:gd name="adj4" fmla="val 15403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U-Turn Arrow 40">
            <a:extLst>
              <a:ext uri="{FF2B5EF4-FFF2-40B4-BE49-F238E27FC236}">
                <a16:creationId xmlns:a16="http://schemas.microsoft.com/office/drawing/2014/main" id="{0D6F7D11-CD57-E64B-8110-C9A3C54D9579}"/>
              </a:ext>
            </a:extLst>
          </p:cNvPr>
          <p:cNvSpPr/>
          <p:nvPr/>
        </p:nvSpPr>
        <p:spPr>
          <a:xfrm rot="16200000" flipV="1">
            <a:off x="4372136" y="4537532"/>
            <a:ext cx="2444067" cy="328111"/>
          </a:xfrm>
          <a:prstGeom prst="uturnArrow">
            <a:avLst>
              <a:gd name="adj1" fmla="val 2904"/>
              <a:gd name="adj2" fmla="val 13361"/>
              <a:gd name="adj3" fmla="val 25000"/>
              <a:gd name="adj4" fmla="val 15403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U-Turn Arrow 41">
            <a:extLst>
              <a:ext uri="{FF2B5EF4-FFF2-40B4-BE49-F238E27FC236}">
                <a16:creationId xmlns:a16="http://schemas.microsoft.com/office/drawing/2014/main" id="{FEB0DAC1-D9F6-EE44-861F-6876E13B6E04}"/>
              </a:ext>
            </a:extLst>
          </p:cNvPr>
          <p:cNvSpPr/>
          <p:nvPr/>
        </p:nvSpPr>
        <p:spPr>
          <a:xfrm rot="16200000">
            <a:off x="3747473" y="2860715"/>
            <a:ext cx="1746357" cy="337578"/>
          </a:xfrm>
          <a:prstGeom prst="uturnArrow">
            <a:avLst>
              <a:gd name="adj1" fmla="val 2904"/>
              <a:gd name="adj2" fmla="val 13361"/>
              <a:gd name="adj3" fmla="val 25000"/>
              <a:gd name="adj4" fmla="val 15403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U-Turn Arrow 42">
            <a:extLst>
              <a:ext uri="{FF2B5EF4-FFF2-40B4-BE49-F238E27FC236}">
                <a16:creationId xmlns:a16="http://schemas.microsoft.com/office/drawing/2014/main" id="{F46839E1-088A-2147-AF91-227895EF812B}"/>
              </a:ext>
            </a:extLst>
          </p:cNvPr>
          <p:cNvSpPr/>
          <p:nvPr/>
        </p:nvSpPr>
        <p:spPr>
          <a:xfrm rot="16200000" flipV="1">
            <a:off x="5510005" y="2040251"/>
            <a:ext cx="182617" cy="328111"/>
          </a:xfrm>
          <a:prstGeom prst="uturnArrow">
            <a:avLst>
              <a:gd name="adj1" fmla="val 2904"/>
              <a:gd name="adj2" fmla="val 13361"/>
              <a:gd name="adj3" fmla="val 25000"/>
              <a:gd name="adj4" fmla="val 15403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U-Turn Arrow 44">
            <a:extLst>
              <a:ext uri="{FF2B5EF4-FFF2-40B4-BE49-F238E27FC236}">
                <a16:creationId xmlns:a16="http://schemas.microsoft.com/office/drawing/2014/main" id="{98C99DB2-DCE1-E043-856D-4B29BB9CA5DC}"/>
              </a:ext>
            </a:extLst>
          </p:cNvPr>
          <p:cNvSpPr/>
          <p:nvPr/>
        </p:nvSpPr>
        <p:spPr>
          <a:xfrm rot="16200000" flipV="1">
            <a:off x="5262793" y="1675575"/>
            <a:ext cx="806189" cy="426836"/>
          </a:xfrm>
          <a:prstGeom prst="uturnArrow">
            <a:avLst>
              <a:gd name="adj1" fmla="val 932"/>
              <a:gd name="adj2" fmla="val 6951"/>
              <a:gd name="adj3" fmla="val 12180"/>
              <a:gd name="adj4" fmla="val 15403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Bent Arrow 45">
            <a:extLst>
              <a:ext uri="{FF2B5EF4-FFF2-40B4-BE49-F238E27FC236}">
                <a16:creationId xmlns:a16="http://schemas.microsoft.com/office/drawing/2014/main" id="{BC2A8484-499C-6245-BF3A-4866964FF259}"/>
              </a:ext>
            </a:extLst>
          </p:cNvPr>
          <p:cNvSpPr/>
          <p:nvPr/>
        </p:nvSpPr>
        <p:spPr>
          <a:xfrm rot="16200000">
            <a:off x="4058477" y="812200"/>
            <a:ext cx="1042772" cy="389922"/>
          </a:xfrm>
          <a:prstGeom prst="bentArrow">
            <a:avLst>
              <a:gd name="adj1" fmla="val 1183"/>
              <a:gd name="adj2" fmla="val 6679"/>
              <a:gd name="adj3" fmla="val 14007"/>
              <a:gd name="adj4" fmla="val 171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Pentagon 46">
            <a:extLst>
              <a:ext uri="{FF2B5EF4-FFF2-40B4-BE49-F238E27FC236}">
                <a16:creationId xmlns:a16="http://schemas.microsoft.com/office/drawing/2014/main" id="{8087353A-41DC-1349-A761-7F7872D27AE8}"/>
              </a:ext>
            </a:extLst>
          </p:cNvPr>
          <p:cNvSpPr/>
          <p:nvPr/>
        </p:nvSpPr>
        <p:spPr>
          <a:xfrm>
            <a:off x="6495803" y="6105752"/>
            <a:ext cx="3301340" cy="1804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88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3052</TotalTime>
  <Words>182</Words>
  <Application>Microsoft Macintosh PowerPoint</Application>
  <PresentationFormat>Widescreen</PresentationFormat>
  <Paragraphs>145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Shokri (RIT Student)</dc:creator>
  <cp:lastModifiedBy>Ali Shokri (RIT Student)</cp:lastModifiedBy>
  <cp:revision>28</cp:revision>
  <dcterms:created xsi:type="dcterms:W3CDTF">2020-12-30T03:34:48Z</dcterms:created>
  <dcterms:modified xsi:type="dcterms:W3CDTF">2021-01-01T15:59:01Z</dcterms:modified>
</cp:coreProperties>
</file>